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68" r:id="rId2"/>
    <p:sldId id="299" r:id="rId3"/>
    <p:sldId id="303" r:id="rId4"/>
    <p:sldId id="297" r:id="rId5"/>
    <p:sldId id="305" r:id="rId6"/>
    <p:sldId id="298" r:id="rId7"/>
    <p:sldId id="304" r:id="rId8"/>
    <p:sldId id="307" r:id="rId9"/>
    <p:sldId id="308" r:id="rId10"/>
    <p:sldId id="289" r:id="rId11"/>
    <p:sldId id="309" r:id="rId12"/>
    <p:sldId id="310" r:id="rId13"/>
    <p:sldId id="291" r:id="rId14"/>
    <p:sldId id="301" r:id="rId15"/>
    <p:sldId id="293" r:id="rId16"/>
    <p:sldId id="288" r:id="rId17"/>
    <p:sldId id="294" r:id="rId18"/>
    <p:sldId id="290" r:id="rId19"/>
    <p:sldId id="306" r:id="rId20"/>
    <p:sldId id="296" r:id="rId2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gatini, Guilherme" initials="PG" lastIdx="1" clrIdx="0">
    <p:extLst>
      <p:ext uri="{19B8F6BF-5375-455C-9EA6-DF929625EA0E}">
        <p15:presenceInfo xmlns:p15="http://schemas.microsoft.com/office/powerpoint/2012/main" userId="S::g.pagatini@tue.nl::4909b3e8-b38d-4433-8efd-6a66b9abd8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B794B-A25E-46DA-B174-4543534058C8}" v="254" dt="2023-03-02T10:30:03.958"/>
    <p1510:client id="{4F1F96BE-9E82-4EB8-831A-7EF69D3F8B19}" v="64" dt="2023-03-02T10:37:49.753"/>
    <p1510:client id="{E4467400-04B9-48DD-BB3B-84803A5F0E85}" v="141" dt="2023-03-02T15:23:45.411"/>
    <p1510:client id="{F2CC8A78-28F5-4CA8-B43D-6E04CCD93B98}" v="122" dt="2023-03-02T11:41:44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6433" autoAdjust="0"/>
  </p:normalViewPr>
  <p:slideViewPr>
    <p:cSldViewPr snapToGrid="0" showGuides="1">
      <p:cViewPr varScale="1">
        <p:scale>
          <a:sx n="126" d="100"/>
          <a:sy n="126" d="100"/>
        </p:scale>
        <p:origin x="96" y="158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46B794B-A25E-46DA-B174-4543534058C8}"/>
    <pc:docChg chg="modSld">
      <pc:chgData name="" userId="" providerId="" clId="Web-{246B794B-A25E-46DA-B174-4543534058C8}" dt="2023-03-02T10:21:13.350" v="1" actId="20577"/>
      <pc:docMkLst>
        <pc:docMk/>
      </pc:docMkLst>
      <pc:sldChg chg="modSp">
        <pc:chgData name="" userId="" providerId="" clId="Web-{246B794B-A25E-46DA-B174-4543534058C8}" dt="2023-03-02T10:21:13.350" v="1" actId="20577"/>
        <pc:sldMkLst>
          <pc:docMk/>
          <pc:sldMk cId="1347096481" sldId="268"/>
        </pc:sldMkLst>
        <pc:spChg chg="mod">
          <ac:chgData name="" userId="" providerId="" clId="Web-{246B794B-A25E-46DA-B174-4543534058C8}" dt="2023-03-02T10:21:13.350" v="1" actId="20577"/>
          <ac:spMkLst>
            <pc:docMk/>
            <pc:sldMk cId="1347096481" sldId="268"/>
            <ac:spMk id="6" creationId="{00000000-0000-0000-0000-000000000000}"/>
          </ac:spMkLst>
        </pc:spChg>
      </pc:sldChg>
    </pc:docChg>
  </pc:docChgLst>
  <pc:docChgLst>
    <pc:chgData name="Honarvar, Elham" userId="S::e.honarvar@tue.nl::f9900785-a39a-45d5-8ecf-b28aa136962e" providerId="AD" clId="Web-{246B794B-A25E-46DA-B174-4543534058C8}"/>
    <pc:docChg chg="modSld">
      <pc:chgData name="Honarvar, Elham" userId="S::e.honarvar@tue.nl::f9900785-a39a-45d5-8ecf-b28aa136962e" providerId="AD" clId="Web-{246B794B-A25E-46DA-B174-4543534058C8}" dt="2023-03-02T10:30:03.958" v="249" actId="20577"/>
      <pc:docMkLst>
        <pc:docMk/>
      </pc:docMkLst>
      <pc:sldChg chg="modSp">
        <pc:chgData name="Honarvar, Elham" userId="S::e.honarvar@tue.nl::f9900785-a39a-45d5-8ecf-b28aa136962e" providerId="AD" clId="Web-{246B794B-A25E-46DA-B174-4543534058C8}" dt="2023-03-02T10:26:43.234" v="145" actId="14100"/>
        <pc:sldMkLst>
          <pc:docMk/>
          <pc:sldMk cId="1976247799" sldId="287"/>
        </pc:sldMkLst>
        <pc:spChg chg="mod">
          <ac:chgData name="Honarvar, Elham" userId="S::e.honarvar@tue.nl::f9900785-a39a-45d5-8ecf-b28aa136962e" providerId="AD" clId="Web-{246B794B-A25E-46DA-B174-4543534058C8}" dt="2023-03-02T10:26:43.234" v="145" actId="14100"/>
          <ac:spMkLst>
            <pc:docMk/>
            <pc:sldMk cId="1976247799" sldId="287"/>
            <ac:spMk id="3" creationId="{832BC894-3D0C-DE0B-B155-59DE98AA7096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30:03.958" v="249" actId="20577"/>
        <pc:sldMkLst>
          <pc:docMk/>
          <pc:sldMk cId="3011959695" sldId="288"/>
        </pc:sldMkLst>
        <pc:spChg chg="mod">
          <ac:chgData name="Honarvar, Elham" userId="S::e.honarvar@tue.nl::f9900785-a39a-45d5-8ecf-b28aa136962e" providerId="AD" clId="Web-{246B794B-A25E-46DA-B174-4543534058C8}" dt="2023-03-02T10:30:03.958" v="249" actId="20577"/>
          <ac:spMkLst>
            <pc:docMk/>
            <pc:sldMk cId="3011959695" sldId="288"/>
            <ac:spMk id="3" creationId="{AB5E2D90-C340-4659-A3CE-48BB4C4E4932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27:33.798" v="151" actId="20577"/>
        <pc:sldMkLst>
          <pc:docMk/>
          <pc:sldMk cId="2751692339" sldId="293"/>
        </pc:sldMkLst>
        <pc:spChg chg="mod">
          <ac:chgData name="Honarvar, Elham" userId="S::e.honarvar@tue.nl::f9900785-a39a-45d5-8ecf-b28aa136962e" providerId="AD" clId="Web-{246B794B-A25E-46DA-B174-4543534058C8}" dt="2023-03-02T10:27:30.172" v="150" actId="14100"/>
          <ac:spMkLst>
            <pc:docMk/>
            <pc:sldMk cId="2751692339" sldId="293"/>
            <ac:spMk id="3" creationId="{5946BD0F-CE67-401F-9F0A-1C7AC2CFA753}"/>
          </ac:spMkLst>
        </pc:spChg>
        <pc:spChg chg="mod">
          <ac:chgData name="Honarvar, Elham" userId="S::e.honarvar@tue.nl::f9900785-a39a-45d5-8ecf-b28aa136962e" providerId="AD" clId="Web-{246B794B-A25E-46DA-B174-4543534058C8}" dt="2023-03-02T10:27:33.798" v="151" actId="20577"/>
          <ac:spMkLst>
            <pc:docMk/>
            <pc:sldMk cId="2751692339" sldId="293"/>
            <ac:spMk id="6" creationId="{DFE194D2-762D-4CB3-BF09-5157D6AA6941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26:10.592" v="144" actId="20577"/>
        <pc:sldMkLst>
          <pc:docMk/>
          <pc:sldMk cId="1652742400" sldId="294"/>
        </pc:sldMkLst>
        <pc:spChg chg="mod">
          <ac:chgData name="Honarvar, Elham" userId="S::e.honarvar@tue.nl::f9900785-a39a-45d5-8ecf-b28aa136962e" providerId="AD" clId="Web-{246B794B-A25E-46DA-B174-4543534058C8}" dt="2023-03-02T10:26:10.592" v="144" actId="20577"/>
          <ac:spMkLst>
            <pc:docMk/>
            <pc:sldMk cId="1652742400" sldId="294"/>
            <ac:spMk id="2" creationId="{1B12FC14-CB4E-4FA0-833D-E63CF08A0D13}"/>
          </ac:spMkLst>
        </pc:spChg>
        <pc:spChg chg="mod">
          <ac:chgData name="Honarvar, Elham" userId="S::e.honarvar@tue.nl::f9900785-a39a-45d5-8ecf-b28aa136962e" providerId="AD" clId="Web-{246B794B-A25E-46DA-B174-4543534058C8}" dt="2023-03-02T10:22:35.555" v="0" actId="20577"/>
          <ac:spMkLst>
            <pc:docMk/>
            <pc:sldMk cId="1652742400" sldId="294"/>
            <ac:spMk id="3" creationId="{B665C117-7E93-4866-A595-052176806A98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29:26.269" v="228" actId="20577"/>
        <pc:sldMkLst>
          <pc:docMk/>
          <pc:sldMk cId="505881435" sldId="296"/>
        </pc:sldMkLst>
        <pc:spChg chg="mod">
          <ac:chgData name="Honarvar, Elham" userId="S::e.honarvar@tue.nl::f9900785-a39a-45d5-8ecf-b28aa136962e" providerId="AD" clId="Web-{246B794B-A25E-46DA-B174-4543534058C8}" dt="2023-03-02T10:25:57.311" v="143" actId="20577"/>
          <ac:spMkLst>
            <pc:docMk/>
            <pc:sldMk cId="505881435" sldId="296"/>
            <ac:spMk id="2" creationId="{FA9E3132-526F-7F36-677E-9610F8286B5D}"/>
          </ac:spMkLst>
        </pc:spChg>
        <pc:spChg chg="mod">
          <ac:chgData name="Honarvar, Elham" userId="S::e.honarvar@tue.nl::f9900785-a39a-45d5-8ecf-b28aa136962e" providerId="AD" clId="Web-{246B794B-A25E-46DA-B174-4543534058C8}" dt="2023-03-02T10:29:26.269" v="228" actId="20577"/>
          <ac:spMkLst>
            <pc:docMk/>
            <pc:sldMk cId="505881435" sldId="296"/>
            <ac:spMk id="3" creationId="{B02E3029-4C31-A4E9-57C7-85E57A6A8E65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26:52.390" v="146" actId="20577"/>
        <pc:sldMkLst>
          <pc:docMk/>
          <pc:sldMk cId="3422402822" sldId="297"/>
        </pc:sldMkLst>
        <pc:spChg chg="mod">
          <ac:chgData name="Honarvar, Elham" userId="S::e.honarvar@tue.nl::f9900785-a39a-45d5-8ecf-b28aa136962e" providerId="AD" clId="Web-{246B794B-A25E-46DA-B174-4543534058C8}" dt="2023-03-02T10:26:52.390" v="146" actId="20577"/>
          <ac:spMkLst>
            <pc:docMk/>
            <pc:sldMk cId="3422402822" sldId="297"/>
            <ac:spMk id="3" creationId="{1A578863-A90A-C16A-303F-A92156CDDF56}"/>
          </ac:spMkLst>
        </pc:spChg>
      </pc:sldChg>
      <pc:sldChg chg="modSp">
        <pc:chgData name="Honarvar, Elham" userId="S::e.honarvar@tue.nl::f9900785-a39a-45d5-8ecf-b28aa136962e" providerId="AD" clId="Web-{246B794B-A25E-46DA-B174-4543534058C8}" dt="2023-03-02T10:23:53.245" v="62" actId="20577"/>
        <pc:sldMkLst>
          <pc:docMk/>
          <pc:sldMk cId="1258948748" sldId="298"/>
        </pc:sldMkLst>
        <pc:spChg chg="mod">
          <ac:chgData name="Honarvar, Elham" userId="S::e.honarvar@tue.nl::f9900785-a39a-45d5-8ecf-b28aa136962e" providerId="AD" clId="Web-{246B794B-A25E-46DA-B174-4543534058C8}" dt="2023-03-02T10:23:53.245" v="62" actId="20577"/>
          <ac:spMkLst>
            <pc:docMk/>
            <pc:sldMk cId="1258948748" sldId="298"/>
            <ac:spMk id="2" creationId="{D1C344CE-4685-4EE2-32DB-7DE2ED94C693}"/>
          </ac:spMkLst>
        </pc:spChg>
      </pc:sldChg>
    </pc:docChg>
  </pc:docChgLst>
  <pc:docChgLst>
    <pc:chgData name="Fadel, Farah" userId="0d269cd9-9e4a-4c5f-a428-5cd2ea92e948" providerId="ADAL" clId="{E4467400-04B9-48DD-BB3B-84803A5F0E85}"/>
    <pc:docChg chg="undo redo custSel addSld delSld modSld sldOrd">
      <pc:chgData name="Fadel, Farah" userId="0d269cd9-9e4a-4c5f-a428-5cd2ea92e948" providerId="ADAL" clId="{E4467400-04B9-48DD-BB3B-84803A5F0E85}" dt="2023-03-03T09:05:13.032" v="1198" actId="1035"/>
      <pc:docMkLst>
        <pc:docMk/>
      </pc:docMkLst>
      <pc:sldChg chg="addSp delSp modSp del mod">
        <pc:chgData name="Fadel, Farah" userId="0d269cd9-9e4a-4c5f-a428-5cd2ea92e948" providerId="ADAL" clId="{E4467400-04B9-48DD-BB3B-84803A5F0E85}" dt="2023-03-02T14:10:36.071" v="67" actId="47"/>
        <pc:sldMkLst>
          <pc:docMk/>
          <pc:sldMk cId="1976247799" sldId="287"/>
        </pc:sldMkLst>
        <pc:spChg chg="del mod">
          <ac:chgData name="Fadel, Farah" userId="0d269cd9-9e4a-4c5f-a428-5cd2ea92e948" providerId="ADAL" clId="{E4467400-04B9-48DD-BB3B-84803A5F0E85}" dt="2023-03-02T14:09:44.763" v="47" actId="21"/>
          <ac:spMkLst>
            <pc:docMk/>
            <pc:sldMk cId="1976247799" sldId="287"/>
            <ac:spMk id="3" creationId="{832BC894-3D0C-DE0B-B155-59DE98AA7096}"/>
          </ac:spMkLst>
        </pc:spChg>
        <pc:spChg chg="add mod">
          <ac:chgData name="Fadel, Farah" userId="0d269cd9-9e4a-4c5f-a428-5cd2ea92e948" providerId="ADAL" clId="{E4467400-04B9-48DD-BB3B-84803A5F0E85}" dt="2023-03-02T14:09:44.763" v="47" actId="21"/>
          <ac:spMkLst>
            <pc:docMk/>
            <pc:sldMk cId="1976247799" sldId="287"/>
            <ac:spMk id="5" creationId="{24939762-B721-C3E0-DA24-A3344587FE0F}"/>
          </ac:spMkLst>
        </pc:spChg>
        <pc:spChg chg="add del mod">
          <ac:chgData name="Fadel, Farah" userId="0d269cd9-9e4a-4c5f-a428-5cd2ea92e948" providerId="ADAL" clId="{E4467400-04B9-48DD-BB3B-84803A5F0E85}" dt="2023-03-02T14:09:40.408" v="45" actId="1076"/>
          <ac:spMkLst>
            <pc:docMk/>
            <pc:sldMk cId="1976247799" sldId="287"/>
            <ac:spMk id="8" creationId="{9CD45486-339C-4706-B223-D02DB992F956}"/>
          </ac:spMkLst>
        </pc:spChg>
        <pc:graphicFrameChg chg="del mod">
          <ac:chgData name="Fadel, Farah" userId="0d269cd9-9e4a-4c5f-a428-5cd2ea92e948" providerId="ADAL" clId="{E4467400-04B9-48DD-BB3B-84803A5F0E85}" dt="2023-03-02T14:09:44.763" v="47" actId="21"/>
          <ac:graphicFrameMkLst>
            <pc:docMk/>
            <pc:sldMk cId="1976247799" sldId="287"/>
            <ac:graphicFrameMk id="2" creationId="{AC59FE71-76B7-633D-AB2E-B5FC60D0C08A}"/>
          </ac:graphicFrameMkLst>
        </pc:graphicFrameChg>
      </pc:sldChg>
      <pc:sldChg chg="modSp mod">
        <pc:chgData name="Fadel, Farah" userId="0d269cd9-9e4a-4c5f-a428-5cd2ea92e948" providerId="ADAL" clId="{E4467400-04B9-48DD-BB3B-84803A5F0E85}" dt="2023-03-02T15:06:07.436" v="1050" actId="1076"/>
        <pc:sldMkLst>
          <pc:docMk/>
          <pc:sldMk cId="3011959695" sldId="288"/>
        </pc:sldMkLst>
        <pc:spChg chg="mod">
          <ac:chgData name="Fadel, Farah" userId="0d269cd9-9e4a-4c5f-a428-5cd2ea92e948" providerId="ADAL" clId="{E4467400-04B9-48DD-BB3B-84803A5F0E85}" dt="2023-03-02T15:06:04.620" v="1049" actId="20577"/>
          <ac:spMkLst>
            <pc:docMk/>
            <pc:sldMk cId="3011959695" sldId="288"/>
            <ac:spMk id="3" creationId="{AB5E2D90-C340-4659-A3CE-48BB4C4E4932}"/>
          </ac:spMkLst>
        </pc:spChg>
        <pc:picChg chg="mod">
          <ac:chgData name="Fadel, Farah" userId="0d269cd9-9e4a-4c5f-a428-5cd2ea92e948" providerId="ADAL" clId="{E4467400-04B9-48DD-BB3B-84803A5F0E85}" dt="2023-03-02T15:06:07.436" v="1050" actId="1076"/>
          <ac:picMkLst>
            <pc:docMk/>
            <pc:sldMk cId="3011959695" sldId="288"/>
            <ac:picMk id="4" creationId="{05742419-4ADC-CE57-A1E0-0FEC19BF91EF}"/>
          </ac:picMkLst>
        </pc:picChg>
      </pc:sldChg>
      <pc:sldChg chg="delSp modSp mod">
        <pc:chgData name="Fadel, Farah" userId="0d269cd9-9e4a-4c5f-a428-5cd2ea92e948" providerId="ADAL" clId="{E4467400-04B9-48DD-BB3B-84803A5F0E85}" dt="2023-03-02T15:23:18.472" v="1186" actId="1076"/>
        <pc:sldMkLst>
          <pc:docMk/>
          <pc:sldMk cId="1571029740" sldId="289"/>
        </pc:sldMkLst>
        <pc:spChg chg="mod">
          <ac:chgData name="Fadel, Farah" userId="0d269cd9-9e4a-4c5f-a428-5cd2ea92e948" providerId="ADAL" clId="{E4467400-04B9-48DD-BB3B-84803A5F0E85}" dt="2023-03-02T15:20:56.959" v="1173" actId="113"/>
          <ac:spMkLst>
            <pc:docMk/>
            <pc:sldMk cId="1571029740" sldId="289"/>
            <ac:spMk id="3" creationId="{5946BD0F-CE67-401F-9F0A-1C7AC2CFA753}"/>
          </ac:spMkLst>
        </pc:spChg>
        <pc:spChg chg="mod">
          <ac:chgData name="Fadel, Farah" userId="0d269cd9-9e4a-4c5f-a428-5cd2ea92e948" providerId="ADAL" clId="{E4467400-04B9-48DD-BB3B-84803A5F0E85}" dt="2023-03-02T14:59:07.702" v="945" actId="20577"/>
          <ac:spMkLst>
            <pc:docMk/>
            <pc:sldMk cId="1571029740" sldId="289"/>
            <ac:spMk id="6" creationId="{DFE194D2-762D-4CB3-BF09-5157D6AA6941}"/>
          </ac:spMkLst>
        </pc:spChg>
        <pc:spChg chg="mod">
          <ac:chgData name="Fadel, Farah" userId="0d269cd9-9e4a-4c5f-a428-5cd2ea92e948" providerId="ADAL" clId="{E4467400-04B9-48DD-BB3B-84803A5F0E85}" dt="2023-03-02T15:20:39.442" v="1162" actId="1076"/>
          <ac:spMkLst>
            <pc:docMk/>
            <pc:sldMk cId="1571029740" sldId="289"/>
            <ac:spMk id="11" creationId="{69D2F449-71A3-484C-B7A9-AB80D79B190D}"/>
          </ac:spMkLst>
        </pc:spChg>
        <pc:spChg chg="mod">
          <ac:chgData name="Fadel, Farah" userId="0d269cd9-9e4a-4c5f-a428-5cd2ea92e948" providerId="ADAL" clId="{E4467400-04B9-48DD-BB3B-84803A5F0E85}" dt="2023-03-02T15:23:18.472" v="1186" actId="1076"/>
          <ac:spMkLst>
            <pc:docMk/>
            <pc:sldMk cId="1571029740" sldId="289"/>
            <ac:spMk id="12" creationId="{7B496F48-0D72-4DD9-A5F3-93085895BFD7}"/>
          </ac:spMkLst>
        </pc:spChg>
        <pc:picChg chg="del">
          <ac:chgData name="Fadel, Farah" userId="0d269cd9-9e4a-4c5f-a428-5cd2ea92e948" providerId="ADAL" clId="{E4467400-04B9-48DD-BB3B-84803A5F0E85}" dt="2023-03-02T15:20:31.994" v="1161" actId="478"/>
          <ac:picMkLst>
            <pc:docMk/>
            <pc:sldMk cId="1571029740" sldId="289"/>
            <ac:picMk id="4" creationId="{E950899F-A282-F619-01A4-511486C88532}"/>
          </ac:picMkLst>
        </pc:picChg>
      </pc:sldChg>
      <pc:sldChg chg="modSp mod ord">
        <pc:chgData name="Fadel, Farah" userId="0d269cd9-9e4a-4c5f-a428-5cd2ea92e948" providerId="ADAL" clId="{E4467400-04B9-48DD-BB3B-84803A5F0E85}" dt="2023-03-02T15:07:41.427" v="1057"/>
        <pc:sldMkLst>
          <pc:docMk/>
          <pc:sldMk cId="409168895" sldId="290"/>
        </pc:sldMkLst>
        <pc:spChg chg="mod">
          <ac:chgData name="Fadel, Farah" userId="0d269cd9-9e4a-4c5f-a428-5cd2ea92e948" providerId="ADAL" clId="{E4467400-04B9-48DD-BB3B-84803A5F0E85}" dt="2023-03-02T15:06:57.650" v="1055" actId="20577"/>
          <ac:spMkLst>
            <pc:docMk/>
            <pc:sldMk cId="409168895" sldId="290"/>
            <ac:spMk id="46" creationId="{C1DC7AB3-B431-467B-A8F8-F05FB3FA0FB0}"/>
          </ac:spMkLst>
        </pc:spChg>
      </pc:sldChg>
      <pc:sldChg chg="addSp modSp add">
        <pc:chgData name="Fadel, Farah" userId="0d269cd9-9e4a-4c5f-a428-5cd2ea92e948" providerId="ADAL" clId="{E4467400-04B9-48DD-BB3B-84803A5F0E85}" dt="2023-03-02T15:23:25.464" v="1189"/>
        <pc:sldMkLst>
          <pc:docMk/>
          <pc:sldMk cId="406139501" sldId="291"/>
        </pc:sldMkLst>
        <pc:spChg chg="add mod">
          <ac:chgData name="Fadel, Farah" userId="0d269cd9-9e4a-4c5f-a428-5cd2ea92e948" providerId="ADAL" clId="{E4467400-04B9-48DD-BB3B-84803A5F0E85}" dt="2023-03-02T15:23:25.464" v="1189"/>
          <ac:spMkLst>
            <pc:docMk/>
            <pc:sldMk cId="406139501" sldId="291"/>
            <ac:spMk id="5" creationId="{2ADF483C-A2E9-1400-656E-C849F838FED4}"/>
          </ac:spMkLst>
        </pc:spChg>
      </pc:sldChg>
      <pc:sldChg chg="modSp mod ord">
        <pc:chgData name="Fadel, Farah" userId="0d269cd9-9e4a-4c5f-a428-5cd2ea92e948" providerId="ADAL" clId="{E4467400-04B9-48DD-BB3B-84803A5F0E85}" dt="2023-03-03T09:05:13.032" v="1198" actId="1035"/>
        <pc:sldMkLst>
          <pc:docMk/>
          <pc:sldMk cId="2751692339" sldId="293"/>
        </pc:sldMkLst>
        <pc:spChg chg="mod">
          <ac:chgData name="Fadel, Farah" userId="0d269cd9-9e4a-4c5f-a428-5cd2ea92e948" providerId="ADAL" clId="{E4467400-04B9-48DD-BB3B-84803A5F0E85}" dt="2023-03-02T15:02:39.499" v="1033" actId="20577"/>
          <ac:spMkLst>
            <pc:docMk/>
            <pc:sldMk cId="2751692339" sldId="293"/>
            <ac:spMk id="3" creationId="{5946BD0F-CE67-401F-9F0A-1C7AC2CFA753}"/>
          </ac:spMkLst>
        </pc:spChg>
        <pc:spChg chg="mod">
          <ac:chgData name="Fadel, Farah" userId="0d269cd9-9e4a-4c5f-a428-5cd2ea92e948" providerId="ADAL" clId="{E4467400-04B9-48DD-BB3B-84803A5F0E85}" dt="2023-03-03T09:05:13.032" v="1198" actId="1035"/>
          <ac:spMkLst>
            <pc:docMk/>
            <pc:sldMk cId="2751692339" sldId="293"/>
            <ac:spMk id="14" creationId="{AB88CFBD-33BA-4022-8383-6C0D7107B24E}"/>
          </ac:spMkLst>
        </pc:spChg>
      </pc:sldChg>
      <pc:sldChg chg="addSp delSp modSp mod">
        <pc:chgData name="Fadel, Farah" userId="0d269cd9-9e4a-4c5f-a428-5cd2ea92e948" providerId="ADAL" clId="{E4467400-04B9-48DD-BB3B-84803A5F0E85}" dt="2023-03-02T15:08:41.852" v="1060"/>
        <pc:sldMkLst>
          <pc:docMk/>
          <pc:sldMk cId="1652742400" sldId="294"/>
        </pc:sldMkLst>
        <pc:spChg chg="add del mod">
          <ac:chgData name="Fadel, Farah" userId="0d269cd9-9e4a-4c5f-a428-5cd2ea92e948" providerId="ADAL" clId="{E4467400-04B9-48DD-BB3B-84803A5F0E85}" dt="2023-03-02T15:08:41.852" v="1060"/>
          <ac:spMkLst>
            <pc:docMk/>
            <pc:sldMk cId="1652742400" sldId="294"/>
            <ac:spMk id="4" creationId="{525D0671-DAD0-4659-5168-F95D0587D483}"/>
          </ac:spMkLst>
        </pc:spChg>
      </pc:sldChg>
      <pc:sldChg chg="modSp mod ord">
        <pc:chgData name="Fadel, Farah" userId="0d269cd9-9e4a-4c5f-a428-5cd2ea92e948" providerId="ADAL" clId="{E4467400-04B9-48DD-BB3B-84803A5F0E85}" dt="2023-03-02T15:04:36.794" v="1039"/>
        <pc:sldMkLst>
          <pc:docMk/>
          <pc:sldMk cId="505881435" sldId="296"/>
        </pc:sldMkLst>
        <pc:spChg chg="mod">
          <ac:chgData name="Fadel, Farah" userId="0d269cd9-9e4a-4c5f-a428-5cd2ea92e948" providerId="ADAL" clId="{E4467400-04B9-48DD-BB3B-84803A5F0E85}" dt="2023-03-02T10:27:14.761" v="34" actId="20577"/>
          <ac:spMkLst>
            <pc:docMk/>
            <pc:sldMk cId="505881435" sldId="296"/>
            <ac:spMk id="3" creationId="{B02E3029-4C31-A4E9-57C7-85E57A6A8E65}"/>
          </ac:spMkLst>
        </pc:spChg>
      </pc:sldChg>
      <pc:sldChg chg="modSp mod">
        <pc:chgData name="Fadel, Farah" userId="0d269cd9-9e4a-4c5f-a428-5cd2ea92e948" providerId="ADAL" clId="{E4467400-04B9-48DD-BB3B-84803A5F0E85}" dt="2023-03-02T15:11:40.533" v="1081" actId="20577"/>
        <pc:sldMkLst>
          <pc:docMk/>
          <pc:sldMk cId="3422402822" sldId="297"/>
        </pc:sldMkLst>
        <pc:spChg chg="mod">
          <ac:chgData name="Fadel, Farah" userId="0d269cd9-9e4a-4c5f-a428-5cd2ea92e948" providerId="ADAL" clId="{E4467400-04B9-48DD-BB3B-84803A5F0E85}" dt="2023-03-02T15:10:46.458" v="1077" actId="20577"/>
          <ac:spMkLst>
            <pc:docMk/>
            <pc:sldMk cId="3422402822" sldId="297"/>
            <ac:spMk id="2" creationId="{6263E46E-5A2A-A3D7-9664-4319FDE51068}"/>
          </ac:spMkLst>
        </pc:spChg>
        <pc:spChg chg="mod">
          <ac:chgData name="Fadel, Farah" userId="0d269cd9-9e4a-4c5f-a428-5cd2ea92e948" providerId="ADAL" clId="{E4467400-04B9-48DD-BB3B-84803A5F0E85}" dt="2023-03-02T15:11:40.533" v="1081" actId="20577"/>
          <ac:spMkLst>
            <pc:docMk/>
            <pc:sldMk cId="3422402822" sldId="297"/>
            <ac:spMk id="3" creationId="{1A578863-A90A-C16A-303F-A92156CDDF56}"/>
          </ac:spMkLst>
        </pc:spChg>
      </pc:sldChg>
      <pc:sldChg chg="addSp delSp modSp mod">
        <pc:chgData name="Fadel, Farah" userId="0d269cd9-9e4a-4c5f-a428-5cd2ea92e948" providerId="ADAL" clId="{E4467400-04B9-48DD-BB3B-84803A5F0E85}" dt="2023-03-02T15:15:57.636" v="1145" actId="20577"/>
        <pc:sldMkLst>
          <pc:docMk/>
          <pc:sldMk cId="1258948748" sldId="298"/>
        </pc:sldMkLst>
        <pc:spChg chg="mod">
          <ac:chgData name="Fadel, Farah" userId="0d269cd9-9e4a-4c5f-a428-5cd2ea92e948" providerId="ADAL" clId="{E4467400-04B9-48DD-BB3B-84803A5F0E85}" dt="2023-03-02T14:28:09.858" v="385" actId="20577"/>
          <ac:spMkLst>
            <pc:docMk/>
            <pc:sldMk cId="1258948748" sldId="298"/>
            <ac:spMk id="2" creationId="{D1C344CE-4685-4EE2-32DB-7DE2ED94C693}"/>
          </ac:spMkLst>
        </pc:spChg>
        <pc:spChg chg="add del mod">
          <ac:chgData name="Fadel, Farah" userId="0d269cd9-9e4a-4c5f-a428-5cd2ea92e948" providerId="ADAL" clId="{E4467400-04B9-48DD-BB3B-84803A5F0E85}" dt="2023-03-02T14:27:54.414" v="376"/>
          <ac:spMkLst>
            <pc:docMk/>
            <pc:sldMk cId="1258948748" sldId="298"/>
            <ac:spMk id="3" creationId="{1B6FE2ED-4928-2756-84FE-186AD61A53A0}"/>
          </ac:spMkLst>
        </pc:spChg>
        <pc:graphicFrameChg chg="add del mod">
          <ac:chgData name="Fadel, Farah" userId="0d269cd9-9e4a-4c5f-a428-5cd2ea92e948" providerId="ADAL" clId="{E4467400-04B9-48DD-BB3B-84803A5F0E85}" dt="2023-03-02T14:27:54.326" v="375"/>
          <ac:graphicFrameMkLst>
            <pc:docMk/>
            <pc:sldMk cId="1258948748" sldId="298"/>
            <ac:graphicFrameMk id="4" creationId="{FB3D1479-FB8D-09B1-D6E8-5FEBBCB5DB40}"/>
          </ac:graphicFrameMkLst>
        </pc:graphicFrameChg>
        <pc:graphicFrameChg chg="add mod modGraphic">
          <ac:chgData name="Fadel, Farah" userId="0d269cd9-9e4a-4c5f-a428-5cd2ea92e948" providerId="ADAL" clId="{E4467400-04B9-48DD-BB3B-84803A5F0E85}" dt="2023-03-02T15:15:57.636" v="1145" actId="20577"/>
          <ac:graphicFrameMkLst>
            <pc:docMk/>
            <pc:sldMk cId="1258948748" sldId="298"/>
            <ac:graphicFrameMk id="7" creationId="{0D9FE396-03C5-B99F-3587-7903A0B9801B}"/>
          </ac:graphicFrameMkLst>
        </pc:graphicFrameChg>
      </pc:sldChg>
      <pc:sldChg chg="modSp mod">
        <pc:chgData name="Fadel, Farah" userId="0d269cd9-9e4a-4c5f-a428-5cd2ea92e948" providerId="ADAL" clId="{E4467400-04B9-48DD-BB3B-84803A5F0E85}" dt="2023-03-02T14:59:29.709" v="966" actId="20577"/>
        <pc:sldMkLst>
          <pc:docMk/>
          <pc:sldMk cId="1811148806" sldId="301"/>
        </pc:sldMkLst>
        <pc:spChg chg="mod">
          <ac:chgData name="Fadel, Farah" userId="0d269cd9-9e4a-4c5f-a428-5cd2ea92e948" providerId="ADAL" clId="{E4467400-04B9-48DD-BB3B-84803A5F0E85}" dt="2023-03-02T14:59:29.709" v="966" actId="20577"/>
          <ac:spMkLst>
            <pc:docMk/>
            <pc:sldMk cId="1811148806" sldId="301"/>
            <ac:spMk id="2" creationId="{94B28B47-037E-8C74-F29F-0602E073DE6F}"/>
          </ac:spMkLst>
        </pc:spChg>
      </pc:sldChg>
      <pc:sldChg chg="add del">
        <pc:chgData name="Fadel, Farah" userId="0d269cd9-9e4a-4c5f-a428-5cd2ea92e948" providerId="ADAL" clId="{E4467400-04B9-48DD-BB3B-84803A5F0E85}" dt="2023-03-02T14:59:19.510" v="946" actId="47"/>
        <pc:sldMkLst>
          <pc:docMk/>
          <pc:sldMk cId="2414814126" sldId="302"/>
        </pc:sldMkLst>
      </pc:sldChg>
      <pc:sldChg chg="addSp delSp modSp new mod">
        <pc:chgData name="Fadel, Farah" userId="0d269cd9-9e4a-4c5f-a428-5cd2ea92e948" providerId="ADAL" clId="{E4467400-04B9-48DD-BB3B-84803A5F0E85}" dt="2023-03-02T15:23:45.411" v="1195"/>
        <pc:sldMkLst>
          <pc:docMk/>
          <pc:sldMk cId="3666366501" sldId="303"/>
        </pc:sldMkLst>
        <pc:spChg chg="mod">
          <ac:chgData name="Fadel, Farah" userId="0d269cd9-9e4a-4c5f-a428-5cd2ea92e948" providerId="ADAL" clId="{E4467400-04B9-48DD-BB3B-84803A5F0E85}" dt="2023-03-02T14:10:20.014" v="65" actId="20577"/>
          <ac:spMkLst>
            <pc:docMk/>
            <pc:sldMk cId="3666366501" sldId="303"/>
            <ac:spMk id="2" creationId="{F6F1A30E-463F-BE7F-9EF5-BABCAA669197}"/>
          </ac:spMkLst>
        </pc:spChg>
        <pc:spChg chg="del">
          <ac:chgData name="Fadel, Farah" userId="0d269cd9-9e4a-4c5f-a428-5cd2ea92e948" providerId="ADAL" clId="{E4467400-04B9-48DD-BB3B-84803A5F0E85}" dt="2023-03-02T14:10:22.565" v="66" actId="478"/>
          <ac:spMkLst>
            <pc:docMk/>
            <pc:sldMk cId="3666366501" sldId="303"/>
            <ac:spMk id="3" creationId="{CF0A05B1-FC4F-D385-9AFB-1FB5E3C72B8D}"/>
          </ac:spMkLst>
        </pc:spChg>
        <pc:spChg chg="del mod">
          <ac:chgData name="Fadel, Farah" userId="0d269cd9-9e4a-4c5f-a428-5cd2ea92e948" providerId="ADAL" clId="{E4467400-04B9-48DD-BB3B-84803A5F0E85}" dt="2023-03-02T15:23:45.010" v="1194" actId="478"/>
          <ac:spMkLst>
            <pc:docMk/>
            <pc:sldMk cId="3666366501" sldId="303"/>
            <ac:spMk id="4" creationId="{FA2194A7-F7D5-8032-987F-4F728984A81E}"/>
          </ac:spMkLst>
        </pc:spChg>
        <pc:spChg chg="add mod">
          <ac:chgData name="Fadel, Farah" userId="0d269cd9-9e4a-4c5f-a428-5cd2ea92e948" providerId="ADAL" clId="{E4467400-04B9-48DD-BB3B-84803A5F0E85}" dt="2023-03-02T14:11:11.780" v="72" actId="1076"/>
          <ac:spMkLst>
            <pc:docMk/>
            <pc:sldMk cId="3666366501" sldId="303"/>
            <ac:spMk id="7" creationId="{74E0468F-355B-FABF-09EA-0FEF82212EE2}"/>
          </ac:spMkLst>
        </pc:spChg>
        <pc:spChg chg="add del mod">
          <ac:chgData name="Fadel, Farah" userId="0d269cd9-9e4a-4c5f-a428-5cd2ea92e948" providerId="ADAL" clId="{E4467400-04B9-48DD-BB3B-84803A5F0E85}" dt="2023-03-02T15:23:39.209" v="1191"/>
          <ac:spMkLst>
            <pc:docMk/>
            <pc:sldMk cId="3666366501" sldId="303"/>
            <ac:spMk id="8" creationId="{D66BFE6E-292E-A50A-5DDA-DEE2A24109D2}"/>
          </ac:spMkLst>
        </pc:spChg>
        <pc:spChg chg="add mod">
          <ac:chgData name="Fadel, Farah" userId="0d269cd9-9e4a-4c5f-a428-5cd2ea92e948" providerId="ADAL" clId="{E4467400-04B9-48DD-BB3B-84803A5F0E85}" dt="2023-03-02T15:23:45.411" v="1195"/>
          <ac:spMkLst>
            <pc:docMk/>
            <pc:sldMk cId="3666366501" sldId="303"/>
            <ac:spMk id="9" creationId="{269469D6-BA0F-152F-10DC-3DF70BFFC14F}"/>
          </ac:spMkLst>
        </pc:spChg>
        <pc:graphicFrameChg chg="add mod">
          <ac:chgData name="Fadel, Farah" userId="0d269cd9-9e4a-4c5f-a428-5cd2ea92e948" providerId="ADAL" clId="{E4467400-04B9-48DD-BB3B-84803A5F0E85}" dt="2023-03-02T14:10:44.652" v="69" actId="1076"/>
          <ac:graphicFrameMkLst>
            <pc:docMk/>
            <pc:sldMk cId="3666366501" sldId="303"/>
            <ac:graphicFrameMk id="6" creationId="{4A30545E-2E02-5BB1-BD1C-4028F5590144}"/>
          </ac:graphicFrameMkLst>
        </pc:graphicFrameChg>
      </pc:sldChg>
      <pc:sldChg chg="modSp add mod">
        <pc:chgData name="Fadel, Farah" userId="0d269cd9-9e4a-4c5f-a428-5cd2ea92e948" providerId="ADAL" clId="{E4467400-04B9-48DD-BB3B-84803A5F0E85}" dt="2023-03-02T15:17:38.297" v="1160" actId="20577"/>
        <pc:sldMkLst>
          <pc:docMk/>
          <pc:sldMk cId="1413929030" sldId="304"/>
        </pc:sldMkLst>
        <pc:spChg chg="mod">
          <ac:chgData name="Fadel, Farah" userId="0d269cd9-9e4a-4c5f-a428-5cd2ea92e948" providerId="ADAL" clId="{E4467400-04B9-48DD-BB3B-84803A5F0E85}" dt="2023-03-02T14:40:29.009" v="604" actId="1076"/>
          <ac:spMkLst>
            <pc:docMk/>
            <pc:sldMk cId="1413929030" sldId="304"/>
            <ac:spMk id="2" creationId="{D1C344CE-4685-4EE2-32DB-7DE2ED94C693}"/>
          </ac:spMkLst>
        </pc:spChg>
        <pc:spChg chg="mod">
          <ac:chgData name="Fadel, Farah" userId="0d269cd9-9e4a-4c5f-a428-5cd2ea92e948" providerId="ADAL" clId="{E4467400-04B9-48DD-BB3B-84803A5F0E85}" dt="2023-03-02T15:17:38.297" v="1160" actId="20577"/>
          <ac:spMkLst>
            <pc:docMk/>
            <pc:sldMk cId="1413929030" sldId="304"/>
            <ac:spMk id="3" creationId="{1B6FE2ED-4928-2756-84FE-186AD61A53A0}"/>
          </ac:spMkLst>
        </pc:spChg>
      </pc:sldChg>
      <pc:sldChg chg="modSp new del mod">
        <pc:chgData name="Fadel, Farah" userId="0d269cd9-9e4a-4c5f-a428-5cd2ea92e948" providerId="ADAL" clId="{E4467400-04B9-48DD-BB3B-84803A5F0E85}" dt="2023-03-02T14:24:15.019" v="367" actId="47"/>
        <pc:sldMkLst>
          <pc:docMk/>
          <pc:sldMk cId="2401552431" sldId="304"/>
        </pc:sldMkLst>
        <pc:spChg chg="mod">
          <ac:chgData name="Fadel, Farah" userId="0d269cd9-9e4a-4c5f-a428-5cd2ea92e948" providerId="ADAL" clId="{E4467400-04B9-48DD-BB3B-84803A5F0E85}" dt="2023-03-02T14:14:44.220" v="125"/>
          <ac:spMkLst>
            <pc:docMk/>
            <pc:sldMk cId="2401552431" sldId="304"/>
            <ac:spMk id="3" creationId="{A29C0110-3BA1-21A9-2175-219CF1265CB4}"/>
          </ac:spMkLst>
        </pc:spChg>
      </pc:sldChg>
      <pc:sldChg chg="addSp modSp new mod">
        <pc:chgData name="Fadel, Farah" userId="0d269cd9-9e4a-4c5f-a428-5cd2ea92e948" providerId="ADAL" clId="{E4467400-04B9-48DD-BB3B-84803A5F0E85}" dt="2023-03-02T15:13:18.530" v="1100" actId="20577"/>
        <pc:sldMkLst>
          <pc:docMk/>
          <pc:sldMk cId="1374543900" sldId="305"/>
        </pc:sldMkLst>
        <pc:spChg chg="mod">
          <ac:chgData name="Fadel, Farah" userId="0d269cd9-9e4a-4c5f-a428-5cd2ea92e948" providerId="ADAL" clId="{E4467400-04B9-48DD-BB3B-84803A5F0E85}" dt="2023-03-02T15:13:18.530" v="1100" actId="20577"/>
          <ac:spMkLst>
            <pc:docMk/>
            <pc:sldMk cId="1374543900" sldId="305"/>
            <ac:spMk id="2" creationId="{0439A4A5-0A61-1CC9-888B-C260FC97DEB6}"/>
          </ac:spMkLst>
        </pc:spChg>
        <pc:spChg chg="mod">
          <ac:chgData name="Fadel, Farah" userId="0d269cd9-9e4a-4c5f-a428-5cd2ea92e948" providerId="ADAL" clId="{E4467400-04B9-48DD-BB3B-84803A5F0E85}" dt="2023-03-02T15:12:46.342" v="1084" actId="113"/>
          <ac:spMkLst>
            <pc:docMk/>
            <pc:sldMk cId="1374543900" sldId="305"/>
            <ac:spMk id="3" creationId="{3CE0AB18-0040-ADE9-A8F8-B3A2B5EE903A}"/>
          </ac:spMkLst>
        </pc:spChg>
        <pc:spChg chg="mod">
          <ac:chgData name="Fadel, Farah" userId="0d269cd9-9e4a-4c5f-a428-5cd2ea92e948" providerId="ADAL" clId="{E4467400-04B9-48DD-BB3B-84803A5F0E85}" dt="2023-03-02T14:32:01.088" v="494"/>
          <ac:spMkLst>
            <pc:docMk/>
            <pc:sldMk cId="1374543900" sldId="305"/>
            <ac:spMk id="4" creationId="{FFD8E9E8-431B-4746-B439-E9E5FA895C4A}"/>
          </ac:spMkLst>
        </pc:spChg>
        <pc:picChg chg="add mod">
          <ac:chgData name="Fadel, Farah" userId="0d269cd9-9e4a-4c5f-a428-5cd2ea92e948" providerId="ADAL" clId="{E4467400-04B9-48DD-BB3B-84803A5F0E85}" dt="2023-03-02T14:31:09.825" v="435" actId="1076"/>
          <ac:picMkLst>
            <pc:docMk/>
            <pc:sldMk cId="1374543900" sldId="305"/>
            <ac:picMk id="2050" creationId="{0E45EA2C-232C-772A-4772-8FC95D3C1F58}"/>
          </ac:picMkLst>
        </pc:picChg>
      </pc:sldChg>
      <pc:sldChg chg="add del ord">
        <pc:chgData name="Fadel, Farah" userId="0d269cd9-9e4a-4c5f-a428-5cd2ea92e948" providerId="ADAL" clId="{E4467400-04B9-48DD-BB3B-84803A5F0E85}" dt="2023-03-02T15:02:54.476" v="1037"/>
        <pc:sldMkLst>
          <pc:docMk/>
          <pc:sldMk cId="3726016652" sldId="306"/>
        </pc:sldMkLst>
      </pc:sldChg>
      <pc:sldChg chg="modSp new mod">
        <pc:chgData name="Fadel, Farah" userId="0d269cd9-9e4a-4c5f-a428-5cd2ea92e948" providerId="ADAL" clId="{E4467400-04B9-48DD-BB3B-84803A5F0E85}" dt="2023-03-02T15:21:27.860" v="1174"/>
        <pc:sldMkLst>
          <pc:docMk/>
          <pc:sldMk cId="2490091974" sldId="307"/>
        </pc:sldMkLst>
        <pc:spChg chg="mod">
          <ac:chgData name="Fadel, Farah" userId="0d269cd9-9e4a-4c5f-a428-5cd2ea92e948" providerId="ADAL" clId="{E4467400-04B9-48DD-BB3B-84803A5F0E85}" dt="2023-03-02T14:40:11.939" v="601" actId="14100"/>
          <ac:spMkLst>
            <pc:docMk/>
            <pc:sldMk cId="2490091974" sldId="307"/>
            <ac:spMk id="2" creationId="{E3B39C1C-7BC1-02C9-8879-7D9EFDC4A8B1}"/>
          </ac:spMkLst>
        </pc:spChg>
        <pc:spChg chg="mod">
          <ac:chgData name="Fadel, Farah" userId="0d269cd9-9e4a-4c5f-a428-5cd2ea92e948" providerId="ADAL" clId="{E4467400-04B9-48DD-BB3B-84803A5F0E85}" dt="2023-03-02T14:40:16.191" v="602" actId="1076"/>
          <ac:spMkLst>
            <pc:docMk/>
            <pc:sldMk cId="2490091974" sldId="307"/>
            <ac:spMk id="3" creationId="{7B011A8A-A59E-304F-6686-1844DC697024}"/>
          </ac:spMkLst>
        </pc:spChg>
        <pc:spChg chg="mod">
          <ac:chgData name="Fadel, Farah" userId="0d269cd9-9e4a-4c5f-a428-5cd2ea92e948" providerId="ADAL" clId="{E4467400-04B9-48DD-BB3B-84803A5F0E85}" dt="2023-03-02T15:21:27.860" v="1174"/>
          <ac:spMkLst>
            <pc:docMk/>
            <pc:sldMk cId="2490091974" sldId="307"/>
            <ac:spMk id="4" creationId="{A429BC26-D62A-7BA9-00E6-2DBDF02A4638}"/>
          </ac:spMkLst>
        </pc:spChg>
      </pc:sldChg>
      <pc:sldChg chg="modSp new mod ord">
        <pc:chgData name="Fadel, Farah" userId="0d269cd9-9e4a-4c5f-a428-5cd2ea92e948" providerId="ADAL" clId="{E4467400-04B9-48DD-BB3B-84803A5F0E85}" dt="2023-03-02T15:21:47.579" v="1179"/>
        <pc:sldMkLst>
          <pc:docMk/>
          <pc:sldMk cId="262894214" sldId="308"/>
        </pc:sldMkLst>
        <pc:spChg chg="mod">
          <ac:chgData name="Fadel, Farah" userId="0d269cd9-9e4a-4c5f-a428-5cd2ea92e948" providerId="ADAL" clId="{E4467400-04B9-48DD-BB3B-84803A5F0E85}" dt="2023-03-02T14:37:00.910" v="597" actId="20577"/>
          <ac:spMkLst>
            <pc:docMk/>
            <pc:sldMk cId="262894214" sldId="308"/>
            <ac:spMk id="2" creationId="{4855927A-1100-DF14-2DA0-9E52231E4280}"/>
          </ac:spMkLst>
        </pc:spChg>
        <pc:spChg chg="mod">
          <ac:chgData name="Fadel, Farah" userId="0d269cd9-9e4a-4c5f-a428-5cd2ea92e948" providerId="ADAL" clId="{E4467400-04B9-48DD-BB3B-84803A5F0E85}" dt="2023-03-02T14:56:37.010" v="934" actId="313"/>
          <ac:spMkLst>
            <pc:docMk/>
            <pc:sldMk cId="262894214" sldId="308"/>
            <ac:spMk id="3" creationId="{2AC49B92-DC5F-E002-461C-870E411DA0E6}"/>
          </ac:spMkLst>
        </pc:spChg>
        <pc:spChg chg="mod">
          <ac:chgData name="Fadel, Farah" userId="0d269cd9-9e4a-4c5f-a428-5cd2ea92e948" providerId="ADAL" clId="{E4467400-04B9-48DD-BB3B-84803A5F0E85}" dt="2023-03-02T15:21:47.579" v="1179"/>
          <ac:spMkLst>
            <pc:docMk/>
            <pc:sldMk cId="262894214" sldId="308"/>
            <ac:spMk id="4" creationId="{9B020D0B-885F-2315-1718-BB1E444D3AE8}"/>
          </ac:spMkLst>
        </pc:spChg>
      </pc:sldChg>
      <pc:sldChg chg="addSp modSp add">
        <pc:chgData name="Fadel, Farah" userId="0d269cd9-9e4a-4c5f-a428-5cd2ea92e948" providerId="ADAL" clId="{E4467400-04B9-48DD-BB3B-84803A5F0E85}" dt="2023-03-02T15:23:22.839" v="1187"/>
        <pc:sldMkLst>
          <pc:docMk/>
          <pc:sldMk cId="2331904874" sldId="309"/>
        </pc:sldMkLst>
        <pc:spChg chg="add mod">
          <ac:chgData name="Fadel, Farah" userId="0d269cd9-9e4a-4c5f-a428-5cd2ea92e948" providerId="ADAL" clId="{E4467400-04B9-48DD-BB3B-84803A5F0E85}" dt="2023-03-02T15:23:22.839" v="1187"/>
          <ac:spMkLst>
            <pc:docMk/>
            <pc:sldMk cId="2331904874" sldId="309"/>
            <ac:spMk id="5" creationId="{ACE48E4A-E874-034E-4C7D-0FD6ACC4D3D7}"/>
          </ac:spMkLst>
        </pc:spChg>
      </pc:sldChg>
      <pc:sldChg chg="addSp delSp modSp add mod modClrScheme chgLayout">
        <pc:chgData name="Fadel, Farah" userId="0d269cd9-9e4a-4c5f-a428-5cd2ea92e948" providerId="ADAL" clId="{E4467400-04B9-48DD-BB3B-84803A5F0E85}" dt="2023-03-02T15:23:24.137" v="1188"/>
        <pc:sldMkLst>
          <pc:docMk/>
          <pc:sldMk cId="97693588" sldId="310"/>
        </pc:sldMkLst>
        <pc:spChg chg="mod ord">
          <ac:chgData name="Fadel, Farah" userId="0d269cd9-9e4a-4c5f-a428-5cd2ea92e948" providerId="ADAL" clId="{E4467400-04B9-48DD-BB3B-84803A5F0E85}" dt="2023-03-02T15:22:55.365" v="1184" actId="700"/>
          <ac:spMkLst>
            <pc:docMk/>
            <pc:sldMk cId="97693588" sldId="310"/>
            <ac:spMk id="2" creationId="{068A02FA-05D7-0C3D-57D2-3C4F17CA72AF}"/>
          </ac:spMkLst>
        </pc:spChg>
        <pc:spChg chg="mod ord">
          <ac:chgData name="Fadel, Farah" userId="0d269cd9-9e4a-4c5f-a428-5cd2ea92e948" providerId="ADAL" clId="{E4467400-04B9-48DD-BB3B-84803A5F0E85}" dt="2023-03-02T15:22:55.365" v="1184" actId="700"/>
          <ac:spMkLst>
            <pc:docMk/>
            <pc:sldMk cId="97693588" sldId="310"/>
            <ac:spMk id="3" creationId="{652F35DB-1C0B-EE3B-FC12-28321DB2D243}"/>
          </ac:spMkLst>
        </pc:spChg>
        <pc:spChg chg="mod ord">
          <ac:chgData name="Fadel, Farah" userId="0d269cd9-9e4a-4c5f-a428-5cd2ea92e948" providerId="ADAL" clId="{E4467400-04B9-48DD-BB3B-84803A5F0E85}" dt="2023-03-02T15:22:55.365" v="1184" actId="700"/>
          <ac:spMkLst>
            <pc:docMk/>
            <pc:sldMk cId="97693588" sldId="310"/>
            <ac:spMk id="4" creationId="{2CB092E6-3A8F-EFB3-ED94-17E7659B534E}"/>
          </ac:spMkLst>
        </pc:spChg>
        <pc:spChg chg="add del mod ord">
          <ac:chgData name="Fadel, Farah" userId="0d269cd9-9e4a-4c5f-a428-5cd2ea92e948" providerId="ADAL" clId="{E4467400-04B9-48DD-BB3B-84803A5F0E85}" dt="2023-03-02T15:22:55.365" v="1184" actId="700"/>
          <ac:spMkLst>
            <pc:docMk/>
            <pc:sldMk cId="97693588" sldId="310"/>
            <ac:spMk id="5" creationId="{D8FB0B81-BD17-179E-147F-A1318E585154}"/>
          </ac:spMkLst>
        </pc:spChg>
        <pc:spChg chg="add del mod ord">
          <ac:chgData name="Fadel, Farah" userId="0d269cd9-9e4a-4c5f-a428-5cd2ea92e948" providerId="ADAL" clId="{E4467400-04B9-48DD-BB3B-84803A5F0E85}" dt="2023-03-02T15:22:55.365" v="1184" actId="700"/>
          <ac:spMkLst>
            <pc:docMk/>
            <pc:sldMk cId="97693588" sldId="310"/>
            <ac:spMk id="6" creationId="{A64DE599-DBFD-BA55-DB5D-EDE9BD5A38DF}"/>
          </ac:spMkLst>
        </pc:spChg>
        <pc:spChg chg="add del mod ord">
          <ac:chgData name="Fadel, Farah" userId="0d269cd9-9e4a-4c5f-a428-5cd2ea92e948" providerId="ADAL" clId="{E4467400-04B9-48DD-BB3B-84803A5F0E85}" dt="2023-03-02T15:22:54.180" v="1183" actId="700"/>
          <ac:spMkLst>
            <pc:docMk/>
            <pc:sldMk cId="97693588" sldId="310"/>
            <ac:spMk id="7" creationId="{3DEEAD84-723C-E0EF-8AB9-20ED47C705EE}"/>
          </ac:spMkLst>
        </pc:spChg>
        <pc:spChg chg="add mod">
          <ac:chgData name="Fadel, Farah" userId="0d269cd9-9e4a-4c5f-a428-5cd2ea92e948" providerId="ADAL" clId="{E4467400-04B9-48DD-BB3B-84803A5F0E85}" dt="2023-03-02T15:23:24.137" v="1188"/>
          <ac:spMkLst>
            <pc:docMk/>
            <pc:sldMk cId="97693588" sldId="310"/>
            <ac:spMk id="8" creationId="{F7BE7491-5AF6-DCB0-8248-0DD4E1EA5F5D}"/>
          </ac:spMkLst>
        </pc:spChg>
      </pc:sldChg>
      <pc:sldChg chg="new del">
        <pc:chgData name="Fadel, Farah" userId="0d269cd9-9e4a-4c5f-a428-5cd2ea92e948" providerId="ADAL" clId="{E4467400-04B9-48DD-BB3B-84803A5F0E85}" dt="2023-03-02T15:21:45.809" v="1177" actId="680"/>
        <pc:sldMkLst>
          <pc:docMk/>
          <pc:sldMk cId="639655410" sldId="311"/>
        </pc:sldMkLst>
      </pc:sldChg>
      <pc:sldMasterChg chg="addSldLayout modSldLayout">
        <pc:chgData name="Fadel, Farah" userId="0d269cd9-9e4a-4c5f-a428-5cd2ea92e948" providerId="ADAL" clId="{E4467400-04B9-48DD-BB3B-84803A5F0E85}" dt="2023-03-02T15:22:20.832" v="1180" actId="11236"/>
        <pc:sldMasterMkLst>
          <pc:docMk/>
          <pc:sldMasterMk cId="2422791903" sldId="2147483660"/>
        </pc:sldMasterMkLst>
        <pc:sldLayoutChg chg="new mod">
          <pc:chgData name="Fadel, Farah" userId="0d269cd9-9e4a-4c5f-a428-5cd2ea92e948" providerId="ADAL" clId="{E4467400-04B9-48DD-BB3B-84803A5F0E85}" dt="2023-03-02T15:22:20.832" v="1180" actId="11236"/>
          <pc:sldLayoutMkLst>
            <pc:docMk/>
            <pc:sldMasterMk cId="2422791903" sldId="2147483660"/>
            <pc:sldLayoutMk cId="640700685" sldId="2147483686"/>
          </pc:sldLayoutMkLst>
        </pc:sldLayoutChg>
      </pc:sldMasterChg>
    </pc:docChg>
  </pc:docChgLst>
  <pc:docChgLst>
    <pc:chgData name="Honarvar, Elham" userId="S::e.honarvar@tue.nl::f9900785-a39a-45d5-8ecf-b28aa136962e" providerId="AD" clId="Web-{F2CC8A78-28F5-4CA8-B43D-6E04CCD93B98}"/>
    <pc:docChg chg="modSld">
      <pc:chgData name="Honarvar, Elham" userId="S::e.honarvar@tue.nl::f9900785-a39a-45d5-8ecf-b28aa136962e" providerId="AD" clId="Web-{F2CC8A78-28F5-4CA8-B43D-6E04CCD93B98}" dt="2023-03-02T11:41:44.051" v="138" actId="1076"/>
      <pc:docMkLst>
        <pc:docMk/>
      </pc:docMkLst>
      <pc:sldChg chg="addSp modSp modNotes">
        <pc:chgData name="Honarvar, Elham" userId="S::e.honarvar@tue.nl::f9900785-a39a-45d5-8ecf-b28aa136962e" providerId="AD" clId="Web-{F2CC8A78-28F5-4CA8-B43D-6E04CCD93B98}" dt="2023-03-02T11:41:44.051" v="138" actId="1076"/>
        <pc:sldMkLst>
          <pc:docMk/>
          <pc:sldMk cId="3011959695" sldId="288"/>
        </pc:sldMkLst>
        <pc:spChg chg="mod">
          <ac:chgData name="Honarvar, Elham" userId="S::e.honarvar@tue.nl::f9900785-a39a-45d5-8ecf-b28aa136962e" providerId="AD" clId="Web-{F2CC8A78-28F5-4CA8-B43D-6E04CCD93B98}" dt="2023-03-02T11:39:59.606" v="118" actId="20577"/>
          <ac:spMkLst>
            <pc:docMk/>
            <pc:sldMk cId="3011959695" sldId="288"/>
            <ac:spMk id="3" creationId="{AB5E2D90-C340-4659-A3CE-48BB4C4E4932}"/>
          </ac:spMkLst>
        </pc:spChg>
        <pc:spChg chg="mod">
          <ac:chgData name="Honarvar, Elham" userId="S::e.honarvar@tue.nl::f9900785-a39a-45d5-8ecf-b28aa136962e" providerId="AD" clId="Web-{F2CC8A78-28F5-4CA8-B43D-6E04CCD93B98}" dt="2023-03-02T11:41:27.190" v="137" actId="20577"/>
          <ac:spMkLst>
            <pc:docMk/>
            <pc:sldMk cId="3011959695" sldId="288"/>
            <ac:spMk id="6" creationId="{969A555C-EE33-4E97-AC6D-A7F4BD2C524C}"/>
          </ac:spMkLst>
        </pc:spChg>
        <pc:picChg chg="add mod">
          <ac:chgData name="Honarvar, Elham" userId="S::e.honarvar@tue.nl::f9900785-a39a-45d5-8ecf-b28aa136962e" providerId="AD" clId="Web-{F2CC8A78-28F5-4CA8-B43D-6E04CCD93B98}" dt="2023-03-02T11:41:44.051" v="138" actId="1076"/>
          <ac:picMkLst>
            <pc:docMk/>
            <pc:sldMk cId="3011959695" sldId="288"/>
            <ac:picMk id="4" creationId="{05742419-4ADC-CE57-A1E0-0FEC19BF91EF}"/>
          </ac:picMkLst>
        </pc:picChg>
      </pc:sldChg>
      <pc:sldChg chg="addSp modSp modNotes">
        <pc:chgData name="Honarvar, Elham" userId="S::e.honarvar@tue.nl::f9900785-a39a-45d5-8ecf-b28aa136962e" providerId="AD" clId="Web-{F2CC8A78-28F5-4CA8-B43D-6E04CCD93B98}" dt="2023-03-02T11:41:14.424" v="132" actId="20577"/>
        <pc:sldMkLst>
          <pc:docMk/>
          <pc:sldMk cId="505881435" sldId="296"/>
        </pc:sldMkLst>
        <pc:spChg chg="mod">
          <ac:chgData name="Honarvar, Elham" userId="S::e.honarvar@tue.nl::f9900785-a39a-45d5-8ecf-b28aa136962e" providerId="AD" clId="Web-{F2CC8A78-28F5-4CA8-B43D-6E04CCD93B98}" dt="2023-03-02T11:41:14.424" v="132" actId="20577"/>
          <ac:spMkLst>
            <pc:docMk/>
            <pc:sldMk cId="505881435" sldId="296"/>
            <ac:spMk id="2" creationId="{FA9E3132-526F-7F36-677E-9610F8286B5D}"/>
          </ac:spMkLst>
        </pc:spChg>
        <pc:spChg chg="mod">
          <ac:chgData name="Honarvar, Elham" userId="S::e.honarvar@tue.nl::f9900785-a39a-45d5-8ecf-b28aa136962e" providerId="AD" clId="Web-{F2CC8A78-28F5-4CA8-B43D-6E04CCD93B98}" dt="2023-03-02T11:39:00.962" v="110" actId="20577"/>
          <ac:spMkLst>
            <pc:docMk/>
            <pc:sldMk cId="505881435" sldId="296"/>
            <ac:spMk id="3" creationId="{B02E3029-4C31-A4E9-57C7-85E57A6A8E65}"/>
          </ac:spMkLst>
        </pc:spChg>
        <pc:picChg chg="add mod">
          <ac:chgData name="Honarvar, Elham" userId="S::e.honarvar@tue.nl::f9900785-a39a-45d5-8ecf-b28aa136962e" providerId="AD" clId="Web-{F2CC8A78-28F5-4CA8-B43D-6E04CCD93B98}" dt="2023-03-02T11:40:28.171" v="121" actId="1076"/>
          <ac:picMkLst>
            <pc:docMk/>
            <pc:sldMk cId="505881435" sldId="296"/>
            <ac:picMk id="4" creationId="{5CD4D6E0-2886-B172-A045-8A7783426DDC}"/>
          </ac:picMkLst>
        </pc:picChg>
      </pc:sldChg>
    </pc:docChg>
  </pc:docChgLst>
  <pc:docChgLst>
    <pc:chgData name="Honarvar, Elham" userId="S::e.honarvar@tue.nl::f9900785-a39a-45d5-8ecf-b28aa136962e" providerId="AD" clId="Web-{4F1F96BE-9E82-4EB8-831A-7EF69D3F8B19}"/>
    <pc:docChg chg="addSld modSld">
      <pc:chgData name="Honarvar, Elham" userId="S::e.honarvar@tue.nl::f9900785-a39a-45d5-8ecf-b28aa136962e" providerId="AD" clId="Web-{4F1F96BE-9E82-4EB8-831A-7EF69D3F8B19}" dt="2023-03-02T10:37:49.753" v="62"/>
      <pc:docMkLst>
        <pc:docMk/>
      </pc:docMkLst>
      <pc:sldChg chg="addSp delSp">
        <pc:chgData name="Honarvar, Elham" userId="S::e.honarvar@tue.nl::f9900785-a39a-45d5-8ecf-b28aa136962e" providerId="AD" clId="Web-{4F1F96BE-9E82-4EB8-831A-7EF69D3F8B19}" dt="2023-03-02T10:37:49.753" v="62"/>
        <pc:sldMkLst>
          <pc:docMk/>
          <pc:sldMk cId="1827249987" sldId="299"/>
        </pc:sldMkLst>
        <pc:spChg chg="del">
          <ac:chgData name="Honarvar, Elham" userId="S::e.honarvar@tue.nl::f9900785-a39a-45d5-8ecf-b28aa136962e" providerId="AD" clId="Web-{4F1F96BE-9E82-4EB8-831A-7EF69D3F8B19}" dt="2023-03-02T10:37:49.144" v="61"/>
          <ac:spMkLst>
            <pc:docMk/>
            <pc:sldMk cId="1827249987" sldId="299"/>
            <ac:spMk id="4" creationId="{5C9FD128-51A9-77EA-3A92-E435BB2163AF}"/>
          </ac:spMkLst>
        </pc:spChg>
        <pc:spChg chg="add">
          <ac:chgData name="Honarvar, Elham" userId="S::e.honarvar@tue.nl::f9900785-a39a-45d5-8ecf-b28aa136962e" providerId="AD" clId="Web-{4F1F96BE-9E82-4EB8-831A-7EF69D3F8B19}" dt="2023-03-02T10:37:49.753" v="62"/>
          <ac:spMkLst>
            <pc:docMk/>
            <pc:sldMk cId="1827249987" sldId="299"/>
            <ac:spMk id="7" creationId="{2C13D2A3-7DF2-C455-C458-9CD482C96722}"/>
          </ac:spMkLst>
        </pc:spChg>
      </pc:sldChg>
      <pc:sldChg chg="addSp delSp modSp new">
        <pc:chgData name="Honarvar, Elham" userId="S::e.honarvar@tue.nl::f9900785-a39a-45d5-8ecf-b28aa136962e" providerId="AD" clId="Web-{4F1F96BE-9E82-4EB8-831A-7EF69D3F8B19}" dt="2023-03-02T10:37:37.112" v="60"/>
        <pc:sldMkLst>
          <pc:docMk/>
          <pc:sldMk cId="2414814126" sldId="302"/>
        </pc:sldMkLst>
        <pc:spChg chg="mod">
          <ac:chgData name="Honarvar, Elham" userId="S::e.honarvar@tue.nl::f9900785-a39a-45d5-8ecf-b28aa136962e" providerId="AD" clId="Web-{4F1F96BE-9E82-4EB8-831A-7EF69D3F8B19}" dt="2023-03-02T10:36:43.829" v="16" actId="20577"/>
          <ac:spMkLst>
            <pc:docMk/>
            <pc:sldMk cId="2414814126" sldId="302"/>
            <ac:spMk id="2" creationId="{9E3A0E2E-1F78-50B9-9A0F-792B9F5111E9}"/>
          </ac:spMkLst>
        </pc:spChg>
        <pc:spChg chg="mod">
          <ac:chgData name="Honarvar, Elham" userId="S::e.honarvar@tue.nl::f9900785-a39a-45d5-8ecf-b28aa136962e" providerId="AD" clId="Web-{4F1F96BE-9E82-4EB8-831A-7EF69D3F8B19}" dt="2023-03-02T10:37:15.236" v="58" actId="20577"/>
          <ac:spMkLst>
            <pc:docMk/>
            <pc:sldMk cId="2414814126" sldId="302"/>
            <ac:spMk id="3" creationId="{F117FA47-3874-F564-01A0-8D6C0F554779}"/>
          </ac:spMkLst>
        </pc:spChg>
        <pc:spChg chg="del">
          <ac:chgData name="Honarvar, Elham" userId="S::e.honarvar@tue.nl::f9900785-a39a-45d5-8ecf-b28aa136962e" providerId="AD" clId="Web-{4F1F96BE-9E82-4EB8-831A-7EF69D3F8B19}" dt="2023-03-02T10:37:27.581" v="59"/>
          <ac:spMkLst>
            <pc:docMk/>
            <pc:sldMk cId="2414814126" sldId="302"/>
            <ac:spMk id="4" creationId="{886A7BDB-FFF2-ABD7-C0F6-4E8484682B94}"/>
          </ac:spMkLst>
        </pc:spChg>
        <pc:spChg chg="add">
          <ac:chgData name="Honarvar, Elham" userId="S::e.honarvar@tue.nl::f9900785-a39a-45d5-8ecf-b28aa136962e" providerId="AD" clId="Web-{4F1F96BE-9E82-4EB8-831A-7EF69D3F8B19}" dt="2023-03-02T10:37:37.112" v="60"/>
          <ac:spMkLst>
            <pc:docMk/>
            <pc:sldMk cId="2414814126" sldId="302"/>
            <ac:spMk id="7" creationId="{1F424AA1-3C8D-6528-3FCC-30AEB2E375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03/03/2023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87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" b="1"/>
              <a:t>Object </a:t>
            </a:r>
            <a:r>
              <a:rPr lang="nl" b="1" err="1"/>
              <a:t>detection</a:t>
            </a:r>
            <a:r>
              <a:rPr lang="nl" b="1"/>
              <a:t> </a:t>
            </a:r>
            <a:r>
              <a:rPr lang="nl" b="1" err="1"/>
              <a:t>and</a:t>
            </a:r>
            <a:r>
              <a:rPr lang="nl" b="1"/>
              <a:t> tracking:</a:t>
            </a:r>
            <a:r>
              <a:rPr lang="nl"/>
              <a:t> </a:t>
            </a:r>
            <a:r>
              <a:rPr lang="nl" err="1"/>
              <a:t>Robust</a:t>
            </a:r>
            <a:r>
              <a:rPr lang="nl"/>
              <a:t> computer </a:t>
            </a:r>
            <a:r>
              <a:rPr lang="nl" err="1"/>
              <a:t>vision</a:t>
            </a:r>
            <a:r>
              <a:rPr lang="nl"/>
              <a:t> </a:t>
            </a:r>
            <a:r>
              <a:rPr lang="nl" err="1"/>
              <a:t>algorithms</a:t>
            </a:r>
            <a:r>
              <a:rPr lang="nl"/>
              <a:t> </a:t>
            </a:r>
            <a:r>
              <a:rPr lang="nl" err="1"/>
              <a:t>that</a:t>
            </a:r>
            <a:r>
              <a:rPr lang="nl"/>
              <a:t> </a:t>
            </a:r>
            <a:r>
              <a:rPr lang="nl" err="1"/>
              <a:t>can</a:t>
            </a:r>
            <a:r>
              <a:rPr lang="nl"/>
              <a:t> handle </a:t>
            </a:r>
            <a:r>
              <a:rPr lang="nl" err="1"/>
              <a:t>occlusions</a:t>
            </a:r>
            <a:r>
              <a:rPr lang="nl"/>
              <a:t>, changes in </a:t>
            </a:r>
            <a:r>
              <a:rPr lang="nl" err="1"/>
              <a:t>lighting</a:t>
            </a:r>
            <a:r>
              <a:rPr lang="nl"/>
              <a:t> </a:t>
            </a:r>
            <a:r>
              <a:rPr lang="nl" err="1"/>
              <a:t>conditions</a:t>
            </a:r>
            <a:r>
              <a:rPr lang="nl"/>
              <a:t>, </a:t>
            </a:r>
            <a:r>
              <a:rPr lang="nl" err="1"/>
              <a:t>and</a:t>
            </a:r>
            <a:r>
              <a:rPr lang="nl"/>
              <a:t> </a:t>
            </a:r>
            <a:r>
              <a:rPr lang="nl" err="1"/>
              <a:t>cluttered</a:t>
            </a:r>
            <a:r>
              <a:rPr lang="nl"/>
              <a:t> </a:t>
            </a:r>
            <a:r>
              <a:rPr lang="nl" err="1"/>
              <a:t>backgrounds</a:t>
            </a:r>
            <a:r>
              <a:rPr lang="nl"/>
              <a:t>.</a:t>
            </a:r>
            <a:endParaRPr lang="en-US">
              <a:cs typeface="Calibri"/>
            </a:endParaRPr>
          </a:p>
          <a:p>
            <a:r>
              <a:rPr lang="nl" b="1" err="1"/>
              <a:t>Rule-based</a:t>
            </a:r>
            <a:r>
              <a:rPr lang="nl" b="1"/>
              <a:t> </a:t>
            </a:r>
            <a:r>
              <a:rPr lang="nl" b="1" err="1"/>
              <a:t>decision</a:t>
            </a:r>
            <a:r>
              <a:rPr lang="nl" b="1"/>
              <a:t> making:</a:t>
            </a:r>
            <a:r>
              <a:rPr lang="nl"/>
              <a:t> </a:t>
            </a:r>
            <a:r>
              <a:rPr lang="nl" err="1"/>
              <a:t>Designing</a:t>
            </a:r>
            <a:r>
              <a:rPr lang="nl"/>
              <a:t> </a:t>
            </a:r>
            <a:r>
              <a:rPr lang="nl" err="1"/>
              <a:t>an</a:t>
            </a:r>
            <a:r>
              <a:rPr lang="nl"/>
              <a:t> intelligent system </a:t>
            </a:r>
            <a:r>
              <a:rPr lang="nl" err="1"/>
              <a:t>that</a:t>
            </a:r>
            <a:r>
              <a:rPr lang="nl"/>
              <a:t> </a:t>
            </a:r>
            <a:r>
              <a:rPr lang="nl" err="1"/>
              <a:t>can</a:t>
            </a:r>
            <a:r>
              <a:rPr lang="nl"/>
              <a:t> </a:t>
            </a:r>
            <a:r>
              <a:rPr lang="nl" err="1"/>
              <a:t>process</a:t>
            </a:r>
            <a:r>
              <a:rPr lang="nl"/>
              <a:t> multiple </a:t>
            </a:r>
            <a:r>
              <a:rPr lang="nl" err="1"/>
              <a:t>inputs</a:t>
            </a:r>
            <a:r>
              <a:rPr lang="nl"/>
              <a:t> </a:t>
            </a:r>
            <a:r>
              <a:rPr lang="nl" err="1"/>
              <a:t>and</a:t>
            </a:r>
            <a:r>
              <a:rPr lang="nl"/>
              <a:t> </a:t>
            </a:r>
            <a:r>
              <a:rPr lang="nl" err="1"/>
              <a:t>apply</a:t>
            </a:r>
            <a:r>
              <a:rPr lang="nl"/>
              <a:t> complex </a:t>
            </a:r>
            <a:r>
              <a:rPr lang="nl" err="1"/>
              <a:t>decision</a:t>
            </a:r>
            <a:r>
              <a:rPr lang="nl"/>
              <a:t>-making </a:t>
            </a:r>
            <a:r>
              <a:rPr lang="nl" err="1"/>
              <a:t>algorithms</a:t>
            </a:r>
            <a:r>
              <a:rPr lang="nl"/>
              <a:t> </a:t>
            </a:r>
            <a:r>
              <a:rPr lang="nl" err="1"/>
              <a:t>to</a:t>
            </a:r>
            <a:r>
              <a:rPr lang="nl"/>
              <a:t> </a:t>
            </a:r>
            <a:r>
              <a:rPr lang="nl" err="1"/>
              <a:t>determine</a:t>
            </a:r>
            <a:r>
              <a:rPr lang="nl"/>
              <a:t> </a:t>
            </a:r>
            <a:r>
              <a:rPr lang="nl" err="1"/>
              <a:t>if</a:t>
            </a:r>
            <a:r>
              <a:rPr lang="nl"/>
              <a:t> a </a:t>
            </a:r>
            <a:r>
              <a:rPr lang="nl" err="1"/>
              <a:t>violation</a:t>
            </a:r>
            <a:r>
              <a:rPr lang="nl"/>
              <a:t> has </a:t>
            </a:r>
            <a:r>
              <a:rPr lang="nl" err="1"/>
              <a:t>occurred</a:t>
            </a:r>
            <a:r>
              <a:rPr lang="nl"/>
              <a:t>.</a:t>
            </a:r>
            <a:endParaRPr lang="en-US"/>
          </a:p>
          <a:p>
            <a:r>
              <a:rPr lang="nl" b="1"/>
              <a:t>Communication </a:t>
            </a:r>
            <a:r>
              <a:rPr lang="nl" b="1" err="1"/>
              <a:t>with</a:t>
            </a:r>
            <a:r>
              <a:rPr lang="nl" b="1"/>
              <a:t> </a:t>
            </a:r>
            <a:r>
              <a:rPr lang="nl" b="1" err="1"/>
              <a:t>the</a:t>
            </a:r>
            <a:r>
              <a:rPr lang="nl" b="1"/>
              <a:t> robots</a:t>
            </a:r>
            <a:r>
              <a:rPr lang="nl"/>
              <a:t>: </a:t>
            </a:r>
            <a:r>
              <a:rPr lang="nl" err="1"/>
              <a:t>Designing</a:t>
            </a:r>
            <a:r>
              <a:rPr lang="nl"/>
              <a:t> a </a:t>
            </a:r>
            <a:r>
              <a:rPr lang="nl" err="1"/>
              <a:t>communication</a:t>
            </a:r>
            <a:r>
              <a:rPr lang="nl"/>
              <a:t> protocol </a:t>
            </a:r>
            <a:r>
              <a:rPr lang="nl" err="1"/>
              <a:t>that</a:t>
            </a:r>
            <a:r>
              <a:rPr lang="nl"/>
              <a:t> </a:t>
            </a:r>
            <a:r>
              <a:rPr lang="nl" err="1"/>
              <a:t>enables</a:t>
            </a:r>
            <a:r>
              <a:rPr lang="nl"/>
              <a:t> </a:t>
            </a:r>
            <a:r>
              <a:rPr lang="nl" err="1"/>
              <a:t>the</a:t>
            </a:r>
            <a:r>
              <a:rPr lang="nl"/>
              <a:t> robots </a:t>
            </a:r>
            <a:r>
              <a:rPr lang="nl" err="1"/>
              <a:t>to</a:t>
            </a:r>
            <a:r>
              <a:rPr lang="nl"/>
              <a:t> </a:t>
            </a:r>
            <a:r>
              <a:rPr lang="nl" err="1"/>
              <a:t>receive</a:t>
            </a:r>
            <a:r>
              <a:rPr lang="nl"/>
              <a:t> </a:t>
            </a:r>
            <a:r>
              <a:rPr lang="nl" err="1"/>
              <a:t>commands</a:t>
            </a:r>
            <a:r>
              <a:rPr lang="nl"/>
              <a:t> </a:t>
            </a:r>
            <a:r>
              <a:rPr lang="nl" err="1"/>
              <a:t>and</a:t>
            </a:r>
            <a:r>
              <a:rPr lang="nl"/>
              <a:t> </a:t>
            </a:r>
            <a:r>
              <a:rPr lang="nl" err="1"/>
              <a:t>respond</a:t>
            </a:r>
            <a:r>
              <a:rPr lang="nl"/>
              <a:t> </a:t>
            </a:r>
            <a:r>
              <a:rPr lang="nl" err="1"/>
              <a:t>to</a:t>
            </a:r>
            <a:r>
              <a:rPr lang="nl"/>
              <a:t> </a:t>
            </a:r>
            <a:r>
              <a:rPr lang="nl" err="1"/>
              <a:t>them</a:t>
            </a:r>
            <a:r>
              <a:rPr lang="nl"/>
              <a:t> in real-time.</a:t>
            </a:r>
            <a:endParaRPr lang="en-US"/>
          </a:p>
          <a:p>
            <a:r>
              <a:rPr lang="nl" b="1"/>
              <a:t>Integration </a:t>
            </a:r>
            <a:r>
              <a:rPr lang="nl" b="1" err="1"/>
              <a:t>with</a:t>
            </a:r>
            <a:r>
              <a:rPr lang="nl" b="1"/>
              <a:t> </a:t>
            </a:r>
            <a:r>
              <a:rPr lang="nl" b="1" err="1"/>
              <a:t>the</a:t>
            </a:r>
            <a:r>
              <a:rPr lang="nl" b="1"/>
              <a:t> stadium </a:t>
            </a:r>
            <a:r>
              <a:rPr lang="nl" b="1" err="1"/>
              <a:t>infrastructure</a:t>
            </a:r>
            <a:r>
              <a:rPr lang="nl" b="1"/>
              <a:t>: </a:t>
            </a:r>
            <a:r>
              <a:rPr lang="nl" err="1"/>
              <a:t>cameras</a:t>
            </a:r>
            <a:r>
              <a:rPr lang="nl"/>
              <a:t>, </a:t>
            </a:r>
            <a:r>
              <a:rPr lang="nl" err="1"/>
              <a:t>lighting</a:t>
            </a:r>
            <a:r>
              <a:rPr lang="nl"/>
              <a:t>, </a:t>
            </a:r>
            <a:r>
              <a:rPr lang="nl" err="1"/>
              <a:t>and</a:t>
            </a:r>
            <a:r>
              <a:rPr lang="nl"/>
              <a:t> sound systems. </a:t>
            </a:r>
            <a:endParaRPr lang="nl">
              <a:cs typeface="Calibri"/>
            </a:endParaRPr>
          </a:p>
          <a:p>
            <a:r>
              <a:rPr lang="nl" b="1"/>
              <a:t>Human-machine </a:t>
            </a:r>
            <a:r>
              <a:rPr lang="nl" b="1" err="1"/>
              <a:t>interaction</a:t>
            </a:r>
            <a:r>
              <a:rPr lang="nl" b="1"/>
              <a:t>: </a:t>
            </a:r>
            <a:r>
              <a:rPr lang="nl"/>
              <a:t>The </a:t>
            </a:r>
            <a:r>
              <a:rPr lang="nl" err="1"/>
              <a:t>autonomous</a:t>
            </a:r>
            <a:r>
              <a:rPr lang="nl"/>
              <a:t> referee must </a:t>
            </a:r>
            <a:r>
              <a:rPr lang="nl" err="1"/>
              <a:t>be</a:t>
            </a:r>
            <a:r>
              <a:rPr lang="nl"/>
              <a:t> </a:t>
            </a:r>
            <a:r>
              <a:rPr lang="nl" err="1"/>
              <a:t>designed</a:t>
            </a:r>
            <a:r>
              <a:rPr lang="nl"/>
              <a:t> </a:t>
            </a:r>
            <a:r>
              <a:rPr lang="nl" err="1"/>
              <a:t>to</a:t>
            </a:r>
            <a:r>
              <a:rPr lang="nl"/>
              <a:t> </a:t>
            </a:r>
            <a:r>
              <a:rPr lang="nl" err="1"/>
              <a:t>interact</a:t>
            </a:r>
            <a:r>
              <a:rPr lang="nl"/>
              <a:t> </a:t>
            </a:r>
            <a:r>
              <a:rPr lang="nl" err="1"/>
              <a:t>with</a:t>
            </a:r>
            <a:r>
              <a:rPr lang="nl"/>
              <a:t> human referees </a:t>
            </a:r>
            <a:r>
              <a:rPr lang="nl" err="1"/>
              <a:t>and</a:t>
            </a:r>
            <a:r>
              <a:rPr lang="nl"/>
              <a:t> </a:t>
            </a:r>
            <a:r>
              <a:rPr lang="nl" err="1"/>
              <a:t>players</a:t>
            </a:r>
            <a:endParaRPr lang="nl" err="1">
              <a:cs typeface="Calibri"/>
            </a:endParaRPr>
          </a:p>
          <a:p>
            <a:r>
              <a:rPr lang="nl" b="1" err="1"/>
              <a:t>Robustness</a:t>
            </a:r>
            <a:r>
              <a:rPr lang="nl" b="1"/>
              <a:t> </a:t>
            </a:r>
            <a:r>
              <a:rPr lang="nl" b="1" err="1"/>
              <a:t>and</a:t>
            </a:r>
            <a:r>
              <a:rPr lang="nl" b="1"/>
              <a:t> </a:t>
            </a:r>
            <a:r>
              <a:rPr lang="nl" b="1" err="1"/>
              <a:t>reliability</a:t>
            </a:r>
            <a:r>
              <a:rPr lang="nl" b="1"/>
              <a:t>: </a:t>
            </a:r>
            <a:r>
              <a:rPr lang="nl"/>
              <a:t> </a:t>
            </a:r>
            <a:r>
              <a:rPr lang="nl" err="1"/>
              <a:t>to</a:t>
            </a:r>
            <a:r>
              <a:rPr lang="nl"/>
              <a:t> handle </a:t>
            </a:r>
            <a:r>
              <a:rPr lang="nl" err="1"/>
              <a:t>the</a:t>
            </a:r>
            <a:r>
              <a:rPr lang="nl"/>
              <a:t> </a:t>
            </a:r>
            <a:r>
              <a:rPr lang="nl" err="1"/>
              <a:t>challenging</a:t>
            </a:r>
            <a:r>
              <a:rPr lang="nl"/>
              <a:t> </a:t>
            </a:r>
            <a:r>
              <a:rPr lang="nl" err="1"/>
              <a:t>conditions</a:t>
            </a:r>
            <a:r>
              <a:rPr lang="nl"/>
              <a:t> of a </a:t>
            </a:r>
            <a:r>
              <a:rPr lang="nl" err="1"/>
              <a:t>soccer</a:t>
            </a:r>
            <a:r>
              <a:rPr lang="nl"/>
              <a:t> game. </a:t>
            </a:r>
            <a:r>
              <a:rPr lang="nl" err="1"/>
              <a:t>This</a:t>
            </a:r>
            <a:r>
              <a:rPr lang="nl"/>
              <a:t> </a:t>
            </a:r>
            <a:r>
              <a:rPr lang="nl" err="1"/>
              <a:t>includes</a:t>
            </a:r>
            <a:r>
              <a:rPr lang="nl"/>
              <a:t> </a:t>
            </a:r>
            <a:r>
              <a:rPr lang="nl" err="1"/>
              <a:t>dealing</a:t>
            </a:r>
            <a:r>
              <a:rPr lang="nl"/>
              <a:t> </a:t>
            </a:r>
            <a:r>
              <a:rPr lang="nl" err="1"/>
              <a:t>with</a:t>
            </a:r>
            <a:r>
              <a:rPr lang="nl"/>
              <a:t> </a:t>
            </a:r>
            <a:r>
              <a:rPr lang="nl" err="1"/>
              <a:t>the</a:t>
            </a:r>
            <a:r>
              <a:rPr lang="nl"/>
              <a:t> </a:t>
            </a:r>
            <a:r>
              <a:rPr lang="nl" err="1"/>
              <a:t>unpredictable</a:t>
            </a:r>
            <a:r>
              <a:rPr lang="nl"/>
              <a:t> </a:t>
            </a:r>
            <a:r>
              <a:rPr lang="nl" err="1"/>
              <a:t>behavior</a:t>
            </a:r>
            <a:r>
              <a:rPr lang="nl"/>
              <a:t> of </a:t>
            </a:r>
            <a:r>
              <a:rPr lang="nl" err="1"/>
              <a:t>the</a:t>
            </a:r>
            <a:r>
              <a:rPr lang="nl"/>
              <a:t> robots, changes in </a:t>
            </a:r>
            <a:r>
              <a:rPr lang="nl" err="1"/>
              <a:t>lighting</a:t>
            </a:r>
            <a:r>
              <a:rPr lang="nl"/>
              <a:t> </a:t>
            </a:r>
            <a:r>
              <a:rPr lang="nl" err="1"/>
              <a:t>conditions</a:t>
            </a:r>
            <a:r>
              <a:rPr lang="nl"/>
              <a:t>, </a:t>
            </a:r>
            <a:r>
              <a:rPr lang="nl" b="1" err="1"/>
              <a:t>and</a:t>
            </a:r>
            <a:r>
              <a:rPr lang="nl" b="1"/>
              <a:t> </a:t>
            </a:r>
            <a:r>
              <a:rPr lang="nl" b="1" err="1"/>
              <a:t>potential</a:t>
            </a:r>
            <a:r>
              <a:rPr lang="nl" b="1"/>
              <a:t> </a:t>
            </a:r>
            <a:r>
              <a:rPr lang="nl" b="1" err="1"/>
              <a:t>interference</a:t>
            </a:r>
            <a:r>
              <a:rPr lang="nl" b="1"/>
              <a:t> </a:t>
            </a:r>
            <a:r>
              <a:rPr lang="nl" b="1" err="1"/>
              <a:t>from</a:t>
            </a:r>
            <a:r>
              <a:rPr lang="nl" b="1"/>
              <a:t> </a:t>
            </a:r>
            <a:r>
              <a:rPr lang="nl" b="1" err="1"/>
              <a:t>other</a:t>
            </a:r>
            <a:r>
              <a:rPr lang="nl" b="1"/>
              <a:t> </a:t>
            </a:r>
            <a:r>
              <a:rPr lang="nl" b="1" err="1"/>
              <a:t>devices</a:t>
            </a:r>
            <a:r>
              <a:rPr lang="nl" b="1"/>
              <a:t>.</a:t>
            </a:r>
            <a:endParaRPr lang="en-US" b="1">
              <a:cs typeface="Calibri"/>
            </a:endParaRPr>
          </a:p>
          <a:p>
            <a:r>
              <a:rPr lang="nl" b="1"/>
              <a:t>Privacy </a:t>
            </a:r>
            <a:r>
              <a:rPr lang="nl" b="1" err="1"/>
              <a:t>and</a:t>
            </a:r>
            <a:r>
              <a:rPr lang="nl" b="1"/>
              <a:t> security: </a:t>
            </a:r>
            <a:r>
              <a:rPr lang="nl"/>
              <a:t> </a:t>
            </a:r>
            <a:r>
              <a:rPr lang="nl" err="1"/>
              <a:t>not</a:t>
            </a:r>
            <a:r>
              <a:rPr lang="nl"/>
              <a:t> </a:t>
            </a:r>
            <a:r>
              <a:rPr lang="nl" err="1"/>
              <a:t>vulnerable</a:t>
            </a:r>
            <a:r>
              <a:rPr lang="nl"/>
              <a:t> </a:t>
            </a:r>
            <a:r>
              <a:rPr lang="nl" err="1"/>
              <a:t>to</a:t>
            </a:r>
            <a:r>
              <a:rPr lang="nl"/>
              <a:t> </a:t>
            </a:r>
            <a:r>
              <a:rPr lang="nl" err="1"/>
              <a:t>hacking</a:t>
            </a:r>
            <a:r>
              <a:rPr lang="nl"/>
              <a:t> or </a:t>
            </a:r>
            <a:r>
              <a:rPr lang="nl" err="1"/>
              <a:t>other</a:t>
            </a:r>
            <a:r>
              <a:rPr lang="nl"/>
              <a:t> cyber </a:t>
            </a:r>
            <a:r>
              <a:rPr lang="nl" err="1"/>
              <a:t>threats</a:t>
            </a:r>
            <a:r>
              <a:rPr lang="nl"/>
              <a:t>.</a:t>
            </a:r>
            <a:endParaRPr lang="en-US"/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6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nl" b="1"/>
              <a:t>Camera placement:</a:t>
            </a:r>
            <a:r>
              <a:rPr lang="nl"/>
              <a:t> </a:t>
            </a:r>
            <a:r>
              <a:rPr lang="nl" err="1"/>
              <a:t>Capture</a:t>
            </a:r>
            <a:r>
              <a:rPr lang="nl"/>
              <a:t> </a:t>
            </a:r>
            <a:r>
              <a:rPr lang="nl" err="1"/>
              <a:t>all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action on </a:t>
            </a:r>
            <a:r>
              <a:rPr lang="nl" err="1"/>
              <a:t>the</a:t>
            </a:r>
            <a:r>
              <a:rPr lang="nl"/>
              <a:t> field, </a:t>
            </a:r>
            <a:r>
              <a:rPr lang="nl" err="1"/>
              <a:t>including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ball</a:t>
            </a:r>
            <a:r>
              <a:rPr lang="nl"/>
              <a:t>, </a:t>
            </a:r>
            <a:r>
              <a:rPr lang="nl" err="1"/>
              <a:t>players</a:t>
            </a:r>
            <a:r>
              <a:rPr lang="nl"/>
              <a:t>, </a:t>
            </a:r>
            <a:r>
              <a:rPr lang="nl" err="1"/>
              <a:t>and</a:t>
            </a:r>
            <a:r>
              <a:rPr lang="nl"/>
              <a:t> </a:t>
            </a:r>
            <a:r>
              <a:rPr lang="nl" err="1"/>
              <a:t>any</a:t>
            </a:r>
            <a:r>
              <a:rPr lang="nl"/>
              <a:t> </a:t>
            </a:r>
            <a:r>
              <a:rPr lang="nl" err="1"/>
              <a:t>potential</a:t>
            </a:r>
            <a:r>
              <a:rPr lang="nl"/>
              <a:t> </a:t>
            </a:r>
            <a:r>
              <a:rPr lang="nl" err="1"/>
              <a:t>rule</a:t>
            </a:r>
            <a:r>
              <a:rPr lang="nl"/>
              <a:t> </a:t>
            </a:r>
            <a:r>
              <a:rPr lang="nl" err="1"/>
              <a:t>violations</a:t>
            </a:r>
            <a:r>
              <a:rPr lang="nl"/>
              <a:t>.</a:t>
            </a:r>
            <a:endParaRPr lang="en-US"/>
          </a:p>
          <a:p>
            <a:pPr algn="just"/>
            <a:endParaRPr lang="nl"/>
          </a:p>
          <a:p>
            <a:pPr algn="just"/>
            <a:r>
              <a:rPr lang="nl" b="1"/>
              <a:t>Image processing </a:t>
            </a:r>
            <a:r>
              <a:rPr lang="nl" b="1" err="1"/>
              <a:t>algorithms</a:t>
            </a:r>
            <a:r>
              <a:rPr lang="nl" b="1"/>
              <a:t>:</a:t>
            </a:r>
            <a:r>
              <a:rPr lang="nl"/>
              <a:t> Sophisticated image processing </a:t>
            </a:r>
            <a:r>
              <a:rPr lang="nl" err="1"/>
              <a:t>algorithms</a:t>
            </a:r>
            <a:r>
              <a:rPr lang="nl"/>
              <a:t> </a:t>
            </a:r>
            <a:r>
              <a:rPr lang="nl" err="1"/>
              <a:t>that</a:t>
            </a:r>
            <a:r>
              <a:rPr lang="nl"/>
              <a:t> </a:t>
            </a:r>
            <a:r>
              <a:rPr lang="nl" err="1"/>
              <a:t>can</a:t>
            </a:r>
            <a:r>
              <a:rPr lang="nl"/>
              <a:t> </a:t>
            </a:r>
            <a:r>
              <a:rPr lang="nl" err="1"/>
              <a:t>analyze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camera </a:t>
            </a:r>
            <a:r>
              <a:rPr lang="nl" err="1"/>
              <a:t>footage</a:t>
            </a:r>
            <a:r>
              <a:rPr lang="nl"/>
              <a:t> in real-time, </a:t>
            </a:r>
            <a:r>
              <a:rPr lang="nl" err="1"/>
              <a:t>identify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location</a:t>
            </a:r>
            <a:r>
              <a:rPr lang="nl"/>
              <a:t> of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ball</a:t>
            </a:r>
            <a:r>
              <a:rPr lang="nl"/>
              <a:t> </a:t>
            </a:r>
            <a:r>
              <a:rPr lang="nl" err="1"/>
              <a:t>and</a:t>
            </a:r>
            <a:r>
              <a:rPr lang="nl"/>
              <a:t> </a:t>
            </a:r>
            <a:r>
              <a:rPr lang="nl" err="1"/>
              <a:t>players</a:t>
            </a:r>
            <a:r>
              <a:rPr lang="nl"/>
              <a:t>, </a:t>
            </a:r>
            <a:r>
              <a:rPr lang="nl" err="1"/>
              <a:t>and</a:t>
            </a:r>
            <a:r>
              <a:rPr lang="nl"/>
              <a:t> track </a:t>
            </a:r>
            <a:r>
              <a:rPr lang="nl" err="1"/>
              <a:t>their</a:t>
            </a:r>
            <a:r>
              <a:rPr lang="nl"/>
              <a:t> </a:t>
            </a:r>
            <a:r>
              <a:rPr lang="nl" err="1"/>
              <a:t>movements</a:t>
            </a:r>
            <a:r>
              <a:rPr lang="nl"/>
              <a:t>.</a:t>
            </a:r>
            <a:endParaRPr lang="en-GB"/>
          </a:p>
          <a:p>
            <a:pPr algn="just"/>
            <a:endParaRPr lang="nl"/>
          </a:p>
          <a:p>
            <a:pPr algn="just"/>
            <a:r>
              <a:rPr lang="nl" b="1" err="1"/>
              <a:t>Rule-based</a:t>
            </a:r>
            <a:r>
              <a:rPr lang="nl" b="1"/>
              <a:t> </a:t>
            </a:r>
            <a:r>
              <a:rPr lang="nl" b="1" err="1"/>
              <a:t>decision</a:t>
            </a:r>
            <a:r>
              <a:rPr lang="nl" b="1"/>
              <a:t>-making:</a:t>
            </a:r>
            <a:r>
              <a:rPr lang="nl"/>
              <a:t> </a:t>
            </a:r>
            <a:r>
              <a:rPr lang="nl" err="1"/>
              <a:t>Identifying</a:t>
            </a:r>
            <a:r>
              <a:rPr lang="nl"/>
              <a:t> offside </a:t>
            </a:r>
            <a:r>
              <a:rPr lang="nl" err="1"/>
              <a:t>situations</a:t>
            </a:r>
            <a:r>
              <a:rPr lang="nl"/>
              <a:t>, </a:t>
            </a:r>
            <a:r>
              <a:rPr lang="nl" err="1"/>
              <a:t>fouls</a:t>
            </a:r>
            <a:r>
              <a:rPr lang="nl"/>
              <a:t>, </a:t>
            </a:r>
            <a:r>
              <a:rPr lang="nl" err="1"/>
              <a:t>and</a:t>
            </a:r>
            <a:r>
              <a:rPr lang="nl"/>
              <a:t> </a:t>
            </a:r>
            <a:r>
              <a:rPr lang="nl" err="1"/>
              <a:t>other</a:t>
            </a:r>
            <a:r>
              <a:rPr lang="nl"/>
              <a:t> </a:t>
            </a:r>
            <a:r>
              <a:rPr lang="nl" err="1"/>
              <a:t>rule</a:t>
            </a:r>
            <a:r>
              <a:rPr lang="nl"/>
              <a:t> </a:t>
            </a:r>
            <a:r>
              <a:rPr lang="nl" err="1"/>
              <a:t>violations</a:t>
            </a:r>
            <a:r>
              <a:rPr lang="nl"/>
              <a:t>.</a:t>
            </a:r>
            <a:endParaRPr lang="en-GB"/>
          </a:p>
          <a:p>
            <a:pPr algn="just"/>
            <a:endParaRPr lang="nl"/>
          </a:p>
          <a:p>
            <a:pPr algn="just"/>
            <a:r>
              <a:rPr lang="nl" b="1"/>
              <a:t>Communication </a:t>
            </a:r>
            <a:r>
              <a:rPr lang="nl" b="1" err="1"/>
              <a:t>with</a:t>
            </a:r>
            <a:r>
              <a:rPr lang="nl" b="1"/>
              <a:t> </a:t>
            </a:r>
            <a:r>
              <a:rPr lang="nl" b="1" err="1"/>
              <a:t>the</a:t>
            </a:r>
            <a:r>
              <a:rPr lang="nl" b="1"/>
              <a:t> robots: </a:t>
            </a:r>
            <a:r>
              <a:rPr lang="nl"/>
              <a:t>The system </a:t>
            </a:r>
            <a:r>
              <a:rPr lang="nl" err="1"/>
              <a:t>should</a:t>
            </a:r>
            <a:r>
              <a:rPr lang="nl"/>
              <a:t> </a:t>
            </a:r>
            <a:r>
              <a:rPr lang="nl" err="1"/>
              <a:t>be</a:t>
            </a:r>
            <a:r>
              <a:rPr lang="nl"/>
              <a:t> </a:t>
            </a:r>
            <a:r>
              <a:rPr lang="nl" err="1"/>
              <a:t>able</a:t>
            </a:r>
            <a:r>
              <a:rPr lang="nl"/>
              <a:t> </a:t>
            </a:r>
            <a:r>
              <a:rPr lang="nl" err="1"/>
              <a:t>to</a:t>
            </a:r>
            <a:r>
              <a:rPr lang="nl"/>
              <a:t> </a:t>
            </a:r>
            <a:r>
              <a:rPr lang="nl" err="1"/>
              <a:t>communicate</a:t>
            </a:r>
            <a:r>
              <a:rPr lang="nl"/>
              <a:t> </a:t>
            </a:r>
            <a:r>
              <a:rPr lang="nl" err="1"/>
              <a:t>with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robots </a:t>
            </a:r>
            <a:r>
              <a:rPr lang="nl" err="1"/>
              <a:t>to</a:t>
            </a:r>
            <a:r>
              <a:rPr lang="nl"/>
              <a:t> </a:t>
            </a:r>
            <a:r>
              <a:rPr lang="nl" err="1"/>
              <a:t>signal</a:t>
            </a:r>
            <a:r>
              <a:rPr lang="nl"/>
              <a:t> </a:t>
            </a:r>
            <a:r>
              <a:rPr lang="nl" err="1"/>
              <a:t>any</a:t>
            </a:r>
            <a:r>
              <a:rPr lang="nl"/>
              <a:t> </a:t>
            </a:r>
            <a:r>
              <a:rPr lang="nl" err="1"/>
              <a:t>rule</a:t>
            </a:r>
            <a:r>
              <a:rPr lang="nl"/>
              <a:t> </a:t>
            </a:r>
            <a:r>
              <a:rPr lang="nl" err="1"/>
              <a:t>violations</a:t>
            </a:r>
            <a:r>
              <a:rPr lang="nl"/>
              <a:t>, </a:t>
            </a:r>
            <a:r>
              <a:rPr lang="nl" err="1"/>
              <a:t>such</a:t>
            </a:r>
            <a:r>
              <a:rPr lang="nl"/>
              <a:t> as stopping </a:t>
            </a:r>
            <a:r>
              <a:rPr lang="nl" err="1"/>
              <a:t>play</a:t>
            </a:r>
            <a:r>
              <a:rPr lang="nl"/>
              <a:t> </a:t>
            </a:r>
            <a:r>
              <a:rPr lang="nl" err="1"/>
              <a:t>when</a:t>
            </a:r>
            <a:r>
              <a:rPr lang="nl"/>
              <a:t> a </a:t>
            </a:r>
            <a:r>
              <a:rPr lang="nl" err="1"/>
              <a:t>foul</a:t>
            </a:r>
            <a:r>
              <a:rPr lang="nl"/>
              <a:t> is </a:t>
            </a:r>
            <a:r>
              <a:rPr lang="nl" err="1"/>
              <a:t>committed</a:t>
            </a:r>
            <a:r>
              <a:rPr lang="nl"/>
              <a:t> or </a:t>
            </a:r>
            <a:r>
              <a:rPr lang="nl" err="1"/>
              <a:t>indicating</a:t>
            </a:r>
            <a:r>
              <a:rPr lang="nl"/>
              <a:t> </a:t>
            </a:r>
            <a:r>
              <a:rPr lang="nl" err="1"/>
              <a:t>when</a:t>
            </a:r>
            <a:r>
              <a:rPr lang="nl"/>
              <a:t> a goal has been </a:t>
            </a:r>
            <a:r>
              <a:rPr lang="nl" err="1"/>
              <a:t>scored</a:t>
            </a:r>
            <a:r>
              <a:rPr lang="nl"/>
              <a:t>.</a:t>
            </a:r>
            <a:endParaRPr lang="en-GB"/>
          </a:p>
          <a:p>
            <a:pPr algn="just"/>
            <a:endParaRPr lang="nl"/>
          </a:p>
          <a:p>
            <a:pPr algn="just"/>
            <a:r>
              <a:rPr lang="nl" b="1" err="1"/>
              <a:t>Robustness</a:t>
            </a:r>
            <a:r>
              <a:rPr lang="nl" b="1"/>
              <a:t> </a:t>
            </a:r>
            <a:r>
              <a:rPr lang="nl" b="1" err="1"/>
              <a:t>and</a:t>
            </a:r>
            <a:r>
              <a:rPr lang="nl" b="1"/>
              <a:t> </a:t>
            </a:r>
            <a:r>
              <a:rPr lang="nl" b="1" err="1"/>
              <a:t>reliability</a:t>
            </a:r>
            <a:r>
              <a:rPr lang="nl" b="1"/>
              <a:t>: </a:t>
            </a:r>
            <a:r>
              <a:rPr lang="nl"/>
              <a:t>Under different </a:t>
            </a:r>
            <a:r>
              <a:rPr lang="nl" err="1"/>
              <a:t>lighting</a:t>
            </a:r>
            <a:r>
              <a:rPr lang="nl"/>
              <a:t> </a:t>
            </a:r>
            <a:r>
              <a:rPr lang="nl" err="1"/>
              <a:t>conditions</a:t>
            </a:r>
            <a:r>
              <a:rPr lang="nl"/>
              <a:t>, </a:t>
            </a:r>
            <a:r>
              <a:rPr lang="nl" err="1"/>
              <a:t>weather</a:t>
            </a:r>
            <a:r>
              <a:rPr lang="nl"/>
              <a:t> </a:t>
            </a:r>
            <a:r>
              <a:rPr lang="nl" err="1"/>
              <a:t>conditions</a:t>
            </a:r>
            <a:r>
              <a:rPr lang="nl"/>
              <a:t>, </a:t>
            </a:r>
            <a:r>
              <a:rPr lang="nl" err="1"/>
              <a:t>and</a:t>
            </a:r>
            <a:r>
              <a:rPr lang="nl"/>
              <a:t> camera </a:t>
            </a:r>
            <a:r>
              <a:rPr lang="nl" err="1"/>
              <a:t>angles</a:t>
            </a:r>
            <a:r>
              <a:rPr lang="nl"/>
              <a:t>. It </a:t>
            </a:r>
            <a:r>
              <a:rPr lang="nl" err="1"/>
              <a:t>should</a:t>
            </a:r>
            <a:r>
              <a:rPr lang="nl"/>
              <a:t> </a:t>
            </a:r>
            <a:r>
              <a:rPr lang="nl" err="1"/>
              <a:t>also</a:t>
            </a:r>
            <a:r>
              <a:rPr lang="nl"/>
              <a:t> </a:t>
            </a:r>
            <a:r>
              <a:rPr lang="nl" err="1"/>
              <a:t>be</a:t>
            </a:r>
            <a:r>
              <a:rPr lang="nl"/>
              <a:t> </a:t>
            </a:r>
            <a:r>
              <a:rPr lang="nl" err="1"/>
              <a:t>able</a:t>
            </a:r>
            <a:r>
              <a:rPr lang="nl"/>
              <a:t> </a:t>
            </a:r>
            <a:r>
              <a:rPr lang="nl" err="1"/>
              <a:t>to</a:t>
            </a:r>
            <a:r>
              <a:rPr lang="nl"/>
              <a:t> handle </a:t>
            </a:r>
            <a:r>
              <a:rPr lang="nl" err="1"/>
              <a:t>any</a:t>
            </a:r>
            <a:r>
              <a:rPr lang="nl"/>
              <a:t> </a:t>
            </a:r>
            <a:r>
              <a:rPr lang="nl" err="1"/>
              <a:t>technical</a:t>
            </a:r>
            <a:r>
              <a:rPr lang="nl"/>
              <a:t> issues </a:t>
            </a:r>
            <a:r>
              <a:rPr lang="nl" err="1"/>
              <a:t>that</a:t>
            </a:r>
            <a:r>
              <a:rPr lang="nl"/>
              <a:t> </a:t>
            </a:r>
            <a:r>
              <a:rPr lang="nl" err="1"/>
              <a:t>may</a:t>
            </a:r>
            <a:r>
              <a:rPr lang="nl"/>
              <a:t> </a:t>
            </a:r>
            <a:r>
              <a:rPr lang="nl" err="1"/>
              <a:t>arise</a:t>
            </a:r>
            <a:r>
              <a:rPr lang="nl"/>
              <a:t>, </a:t>
            </a:r>
            <a:r>
              <a:rPr lang="nl" err="1"/>
              <a:t>such</a:t>
            </a:r>
            <a:r>
              <a:rPr lang="nl"/>
              <a:t> as camera </a:t>
            </a:r>
            <a:r>
              <a:rPr lang="nl" err="1"/>
              <a:t>malfunctions</a:t>
            </a:r>
            <a:r>
              <a:rPr lang="nl"/>
              <a:t> or </a:t>
            </a:r>
            <a:r>
              <a:rPr lang="nl" err="1"/>
              <a:t>communication</a:t>
            </a:r>
            <a:r>
              <a:rPr lang="nl"/>
              <a:t> </a:t>
            </a:r>
            <a:r>
              <a:rPr lang="nl" err="1"/>
              <a:t>failures</a:t>
            </a:r>
            <a:r>
              <a:rPr lang="nl"/>
              <a:t>.</a:t>
            </a:r>
            <a:endParaRPr lang="en-GB"/>
          </a:p>
          <a:p>
            <a:pPr algn="just"/>
            <a:endParaRPr lang="nl"/>
          </a:p>
          <a:p>
            <a:pPr algn="just"/>
            <a:r>
              <a:rPr lang="nl" b="1"/>
              <a:t>User interface: </a:t>
            </a:r>
            <a:r>
              <a:rPr lang="nl"/>
              <a:t>The system </a:t>
            </a:r>
            <a:r>
              <a:rPr lang="nl" err="1"/>
              <a:t>should</a:t>
            </a:r>
            <a:r>
              <a:rPr lang="nl"/>
              <a:t> have a user interface </a:t>
            </a:r>
            <a:r>
              <a:rPr lang="nl" err="1"/>
              <a:t>that</a:t>
            </a:r>
            <a:r>
              <a:rPr lang="nl"/>
              <a:t> </a:t>
            </a:r>
            <a:r>
              <a:rPr lang="nl" err="1"/>
              <a:t>allows</a:t>
            </a:r>
            <a:r>
              <a:rPr lang="nl"/>
              <a:t> human referees </a:t>
            </a:r>
            <a:r>
              <a:rPr lang="nl" err="1"/>
              <a:t>to</a:t>
            </a:r>
            <a:r>
              <a:rPr lang="nl"/>
              <a:t> monitor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decisions</a:t>
            </a:r>
            <a:r>
              <a:rPr lang="nl"/>
              <a:t> made </a:t>
            </a:r>
            <a:r>
              <a:rPr lang="nl" err="1"/>
              <a:t>by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autonomous</a:t>
            </a:r>
            <a:r>
              <a:rPr lang="nl"/>
              <a:t> referee </a:t>
            </a:r>
            <a:r>
              <a:rPr lang="nl" err="1"/>
              <a:t>and</a:t>
            </a:r>
            <a:r>
              <a:rPr lang="nl"/>
              <a:t> </a:t>
            </a:r>
            <a:r>
              <a:rPr lang="nl" err="1"/>
              <a:t>intervene</a:t>
            </a:r>
            <a:r>
              <a:rPr lang="nl"/>
              <a:t> </a:t>
            </a:r>
            <a:r>
              <a:rPr lang="nl" err="1"/>
              <a:t>if</a:t>
            </a:r>
            <a:r>
              <a:rPr lang="nl"/>
              <a:t> </a:t>
            </a:r>
            <a:r>
              <a:rPr lang="nl" err="1"/>
              <a:t>necessary</a:t>
            </a:r>
            <a:r>
              <a:rPr lang="nl"/>
              <a:t>.</a:t>
            </a:r>
            <a:endParaRPr lang="en-GB"/>
          </a:p>
          <a:p>
            <a:pPr algn="just"/>
            <a:endParaRPr lang="nl"/>
          </a:p>
          <a:p>
            <a:pPr algn="just"/>
            <a:r>
              <a:rPr lang="nl" b="1"/>
              <a:t>Data storage: </a:t>
            </a:r>
            <a:r>
              <a:rPr lang="nl"/>
              <a:t>The system </a:t>
            </a:r>
            <a:r>
              <a:rPr lang="nl" err="1"/>
              <a:t>should</a:t>
            </a:r>
            <a:r>
              <a:rPr lang="nl"/>
              <a:t> store </a:t>
            </a:r>
            <a:r>
              <a:rPr lang="nl" err="1"/>
              <a:t>all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camera </a:t>
            </a:r>
            <a:r>
              <a:rPr lang="nl" err="1"/>
              <a:t>footage</a:t>
            </a:r>
            <a:r>
              <a:rPr lang="nl"/>
              <a:t> </a:t>
            </a:r>
            <a:r>
              <a:rPr lang="nl" err="1"/>
              <a:t>and</a:t>
            </a:r>
            <a:r>
              <a:rPr lang="nl"/>
              <a:t> </a:t>
            </a:r>
            <a:r>
              <a:rPr lang="nl" err="1"/>
              <a:t>decisions</a:t>
            </a:r>
            <a:r>
              <a:rPr lang="nl"/>
              <a:t> made </a:t>
            </a:r>
            <a:r>
              <a:rPr lang="nl" err="1"/>
              <a:t>by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</a:t>
            </a:r>
            <a:r>
              <a:rPr lang="nl" err="1"/>
              <a:t>autonomous</a:t>
            </a:r>
            <a:r>
              <a:rPr lang="nl"/>
              <a:t> referee </a:t>
            </a:r>
            <a:r>
              <a:rPr lang="nl" err="1"/>
              <a:t>for</a:t>
            </a:r>
            <a:r>
              <a:rPr lang="nl"/>
              <a:t> analysis </a:t>
            </a:r>
            <a:r>
              <a:rPr lang="nl" err="1"/>
              <a:t>and</a:t>
            </a:r>
            <a:r>
              <a:rPr lang="nl"/>
              <a:t> review </a:t>
            </a:r>
            <a:r>
              <a:rPr lang="nl" err="1"/>
              <a:t>after</a:t>
            </a:r>
            <a:r>
              <a:rPr lang="nl"/>
              <a:t> </a:t>
            </a:r>
            <a:r>
              <a:rPr lang="nl" err="1"/>
              <a:t>the</a:t>
            </a:r>
            <a:r>
              <a:rPr lang="nl"/>
              <a:t> game.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7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DC81-E57F-406F-5550-5EC8BFDD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5EB5D-D2F2-4F2E-F916-619309F41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3C3C4-3CE7-4461-4CD0-1ED617DBA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7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86" r:id="rId5"/>
    <p:sldLayoutId id="2147483664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2022 </a:t>
            </a:r>
            <a:r>
              <a:rPr lang="en-GB" dirty="0" err="1"/>
              <a:t>AutoRef</a:t>
            </a:r>
            <a:r>
              <a:rPr lang="en-GB" dirty="0"/>
              <a:t> – Meeting III</a:t>
            </a: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03 March 2023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Elham Honarvar, Project Manager, </a:t>
            </a:r>
            <a:r>
              <a:rPr lang="en-GB" dirty="0" err="1"/>
              <a:t>PDEng</a:t>
            </a:r>
            <a:r>
              <a:rPr lang="en-GB" dirty="0"/>
              <a:t> Trainee MSD 2022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BF7F33D4-347B-419B-ACDC-4BD677888879}"/>
              </a:ext>
            </a:extLst>
          </p:cNvPr>
          <p:cNvSpPr txBox="1">
            <a:spLocks/>
          </p:cNvSpPr>
          <p:nvPr/>
        </p:nvSpPr>
        <p:spPr>
          <a:xfrm>
            <a:off x="2" y="4568400"/>
            <a:ext cx="1114424" cy="572286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3" name="Tijdelijke aanduiding voor voettekst 3">
            <a:extLst>
              <a:ext uri="{FF2B5EF4-FFF2-40B4-BE49-F238E27FC236}">
                <a16:creationId xmlns:a16="http://schemas.microsoft.com/office/drawing/2014/main" id="{EE24003F-938F-4D56-8EBB-5108ADD61EC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624818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5F95052-3C39-40FD-B9B2-99807F583594}"/>
              </a:ext>
            </a:extLst>
          </p:cNvPr>
          <p:cNvSpPr txBox="1">
            <a:spLocks/>
          </p:cNvSpPr>
          <p:nvPr/>
        </p:nvSpPr>
        <p:spPr>
          <a:xfrm>
            <a:off x="11857" y="4571214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CEC10D-CD46-426F-915E-6C78530279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BD0F-CE67-401F-9F0A-1C7AC2CFA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49" y="812571"/>
            <a:ext cx="7556501" cy="2922458"/>
          </a:xfrm>
        </p:spPr>
        <p:txBody>
          <a:bodyPr/>
          <a:lstStyle/>
          <a:p>
            <a:r>
              <a:rPr lang="en-US" dirty="0"/>
              <a:t>Deliverables: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Individual reports containing the feasibility analysis of each technology</a:t>
            </a:r>
          </a:p>
          <a:p>
            <a:endParaRPr lang="en-US" dirty="0"/>
          </a:p>
          <a:p>
            <a:r>
              <a:rPr lang="en-US" b="1" dirty="0"/>
              <a:t>Design Feasibility Analysis:</a:t>
            </a:r>
            <a:endParaRPr lang="en-NL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AD89-65B1-45FB-A3F5-507508BA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194D2-762D-4CB3-BF09-5157D6AA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4" y="322555"/>
            <a:ext cx="7915993" cy="372962"/>
          </a:xfrm>
        </p:spPr>
        <p:txBody>
          <a:bodyPr/>
          <a:lstStyle/>
          <a:p>
            <a:pPr algn="ctr"/>
            <a:r>
              <a:rPr lang="en-US" dirty="0"/>
              <a:t>Feasibility Analysis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2F449-71A3-484C-B7A9-AB80D79B190D}"/>
              </a:ext>
            </a:extLst>
          </p:cNvPr>
          <p:cNvSpPr txBox="1"/>
          <p:nvPr/>
        </p:nvSpPr>
        <p:spPr>
          <a:xfrm>
            <a:off x="793749" y="2146384"/>
            <a:ext cx="3197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Sensors Mounted on top of each player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Using Data Fusion for Data Collection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Using Tech United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Using Stadium Cameras</a:t>
            </a:r>
            <a:endParaRPr lang="en-NL" dirty="0"/>
          </a:p>
        </p:txBody>
      </p:sp>
      <p:sp>
        <p:nvSpPr>
          <p:cNvPr id="12" name="Tijdelijke aanduiding voor voettekst 3">
            <a:extLst>
              <a:ext uri="{FF2B5EF4-FFF2-40B4-BE49-F238E27FC236}">
                <a16:creationId xmlns:a16="http://schemas.microsoft.com/office/drawing/2014/main" id="{7B496F48-0D72-4DD9-A5F3-93085895BFD7}"/>
              </a:ext>
            </a:extLst>
          </p:cNvPr>
          <p:cNvSpPr txBox="1">
            <a:spLocks/>
          </p:cNvSpPr>
          <p:nvPr/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5710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C151-A4CD-3D96-9F6A-F797461C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4" y="246774"/>
            <a:ext cx="7556500" cy="539038"/>
          </a:xfrm>
        </p:spPr>
        <p:txBody>
          <a:bodyPr/>
          <a:lstStyle/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Sensors Mounted on top of each player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sz="1200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0523-89A8-B076-FD61-1F7F7A6A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950119"/>
            <a:ext cx="7556501" cy="3407569"/>
          </a:xfrm>
        </p:spPr>
        <p:txBody>
          <a:bodyPr/>
          <a:lstStyle/>
          <a:p>
            <a:pPr algn="l" rtl="0" fontAlgn="base"/>
            <a:r>
              <a:rPr lang="en-US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Advantages: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Trustable and reliable data source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Comprehensive (Full view of field)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 cameras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to record and re-use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built upon in the future generations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Contribution of other teams is possible </a:t>
            </a:r>
          </a:p>
          <a:p>
            <a:pPr algn="l" rtl="0" fontAlgn="base"/>
            <a:endParaRPr lang="en-US" sz="12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Disadvantage: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 a mounting device for the camera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Expensive Solution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Might involve additional regulation on players (Hardware constraints)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Processing time for decision making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Processing work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Fusion of more than one camera for a better field understanding </a:t>
            </a:r>
          </a:p>
          <a:p>
            <a:endParaRPr lang="en-NL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85E5B-B474-4987-FA5B-D28A7B30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A9604-AA1C-9A62-4E3F-A6E30398BEDC}"/>
              </a:ext>
            </a:extLst>
          </p:cNvPr>
          <p:cNvSpPr txBox="1"/>
          <p:nvPr/>
        </p:nvSpPr>
        <p:spPr>
          <a:xfrm>
            <a:off x="650981" y="734914"/>
            <a:ext cx="7106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Because of time and resource limitations, we can't design any hardware and integrate it on the robots</a:t>
            </a:r>
            <a:endParaRPr lang="en-NL" sz="1100" dirty="0"/>
          </a:p>
        </p:txBody>
      </p:sp>
      <p:sp>
        <p:nvSpPr>
          <p:cNvPr id="5" name="Tijdelijke aanduiding voor voettekst 3">
            <a:extLst>
              <a:ext uri="{FF2B5EF4-FFF2-40B4-BE49-F238E27FC236}">
                <a16:creationId xmlns:a16="http://schemas.microsoft.com/office/drawing/2014/main" id="{ACE48E4A-E874-034E-4C7D-0FD6ACC4D3D7}"/>
              </a:ext>
            </a:extLst>
          </p:cNvPr>
          <p:cNvSpPr txBox="1">
            <a:spLocks/>
          </p:cNvSpPr>
          <p:nvPr/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3319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02FA-05D7-0C3D-57D2-3C4F17CA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205712"/>
            <a:ext cx="7556500" cy="539038"/>
          </a:xfrm>
        </p:spPr>
        <p:txBody>
          <a:bodyPr/>
          <a:lstStyle/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Data Fusion for data collection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35DB-1C0B-EE3B-FC12-28321DB2D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642938"/>
            <a:ext cx="7556501" cy="3586162"/>
          </a:xfrm>
        </p:spPr>
        <p:txBody>
          <a:bodyPr/>
          <a:lstStyle/>
          <a:p>
            <a:pPr algn="l" rtl="0" fontAlgn="base"/>
            <a:r>
              <a:rPr lang="en-US" sz="1200" b="1" i="1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Choose almost any rule, not real time for our scope, no theoretical knowledge nor ready to use implementation</a:t>
            </a:r>
            <a:r>
              <a:rPr lang="en-US" sz="1200" b="0" i="0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Advantage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to use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available from both teams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to record and re-use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built upon in the future generations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advanced technologies in the future with no additional cost for referee </a:t>
            </a:r>
          </a:p>
          <a:p>
            <a:pPr algn="l" rtl="0" fontAlgn="base"/>
            <a:endParaRPr lang="en-US" sz="12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Disadvantage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Possibility of misleading data due to cheating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Possibility of not having all field covered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Additional verification and validation may be required </a:t>
            </a:r>
          </a:p>
          <a:p>
            <a:pPr algn="l" rtl="0" fontAlgn="base"/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sz="12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NL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092E6-3A8F-EFB3-ED94-17E7659B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12</a:t>
            </a:fld>
            <a:endParaRPr lang="en-GB"/>
          </a:p>
        </p:txBody>
      </p:sp>
      <p:sp>
        <p:nvSpPr>
          <p:cNvPr id="8" name="Tijdelijke aanduiding voor voettekst 3">
            <a:extLst>
              <a:ext uri="{FF2B5EF4-FFF2-40B4-BE49-F238E27FC236}">
                <a16:creationId xmlns:a16="http://schemas.microsoft.com/office/drawing/2014/main" id="{F7BE7491-5AF6-DCB0-8248-0DD4E1EA5F5D}"/>
              </a:ext>
            </a:extLst>
          </p:cNvPr>
          <p:cNvSpPr txBox="1">
            <a:spLocks/>
          </p:cNvSpPr>
          <p:nvPr/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976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BC69-4868-F45D-9A7E-72674B41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97230"/>
            <a:ext cx="7556500" cy="539038"/>
          </a:xfrm>
        </p:spPr>
        <p:txBody>
          <a:bodyPr/>
          <a:lstStyle/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WordVisi_MSFontService"/>
              </a:rPr>
              <a:t>Using Tech United Data as a Preliminary Data Source</a:t>
            </a:r>
            <a:endParaRPr lang="en-NL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450D5-3990-DAB9-5315-02EC8FCFC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94" y="585789"/>
            <a:ext cx="7793831" cy="4039000"/>
          </a:xfrm>
        </p:spPr>
        <p:txBody>
          <a:bodyPr/>
          <a:lstStyle/>
          <a:p>
            <a:pPr algn="l" rtl="0" fontAlgn="base"/>
            <a:r>
              <a:rPr lang="en-US" sz="1200" b="1" i="1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Any rule can be applied, Provides real-time data for our scoop, Extra rules need to be added.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</a:t>
            </a:r>
          </a:p>
          <a:p>
            <a:pPr algn="l" rtl="0" fontAlgn="base"/>
            <a:endParaRPr lang="en-US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Advantage: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data which is needed for rule violation detection is available and can be used to prepare an algorithm for referee decision making.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state of the game has been announced from inside the game and this can give a chance of having accurate data. 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Reliable hardware and software are available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(copy from last year's report).</a:t>
            </a: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Real robot soccer can be represented. </a:t>
            </a: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Disadvantage (this is based on the information of last year research):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data can be unreliable due to noise since localization during robot movement is distorted and the field is highly symmetrical.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position of the ball has been estimated by several sources and the new designed algorithm needs to merge all the information. </a:t>
            </a:r>
          </a:p>
          <a:p>
            <a:endParaRPr lang="en-NL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59E6F-ECCC-A720-7CF3-476430D4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13</a:t>
            </a:fld>
            <a:endParaRPr lang="en-GB"/>
          </a:p>
        </p:txBody>
      </p:sp>
      <p:sp>
        <p:nvSpPr>
          <p:cNvPr id="5" name="Tijdelijke aanduiding voor voettekst 3">
            <a:extLst>
              <a:ext uri="{FF2B5EF4-FFF2-40B4-BE49-F238E27FC236}">
                <a16:creationId xmlns:a16="http://schemas.microsoft.com/office/drawing/2014/main" id="{2ADF483C-A2E9-1400-656E-C849F838FED4}"/>
              </a:ext>
            </a:extLst>
          </p:cNvPr>
          <p:cNvSpPr txBox="1">
            <a:spLocks/>
          </p:cNvSpPr>
          <p:nvPr/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061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8B47-037E-8C74-F29F-0602E073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42627"/>
            <a:ext cx="7556500" cy="539038"/>
          </a:xfrm>
        </p:spPr>
        <p:txBody>
          <a:bodyPr/>
          <a:lstStyle/>
          <a:p>
            <a:pPr algn="ctr"/>
            <a:r>
              <a:rPr lang="en-US" dirty="0"/>
              <a:t>Feasibility Analysis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F169-36B1-D7C0-63AD-29C6A02E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0" y="560439"/>
            <a:ext cx="8480323" cy="3908322"/>
          </a:xfrm>
        </p:spPr>
        <p:txBody>
          <a:bodyPr/>
          <a:lstStyle/>
          <a:p>
            <a:pPr algn="ctr" rtl="0" fontAlgn="base"/>
            <a:r>
              <a:rPr lang="en-US" sz="1600" b="1" i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Why stadium cameras?</a:t>
            </a:r>
          </a:p>
          <a:p>
            <a:pPr algn="l" rtl="0" fontAlgn="base"/>
            <a:r>
              <a:rPr lang="en-US" sz="1200" b="1" i="1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Choose one rule such as corner kick procedure, not real time for our scope, additional computational solutions may be needed</a:t>
            </a:r>
            <a:r>
              <a:rPr lang="en-US" sz="1200" b="0" i="0" dirty="0">
                <a:solidFill>
                  <a:srgbClr val="4472C4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 rtl="0" fontAlgn="base"/>
            <a:endParaRPr lang="en-US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Advantage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Trustable and reliable data source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Availability – off the shelf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Accessible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Comprehensive data (Full view of field)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Easy to record and re-use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Could be built upon in the future generations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Multi-functioning: Use as an assistant referee and can be further developed </a:t>
            </a:r>
          </a:p>
          <a:p>
            <a:pPr algn="l" rtl="0" fontAlgn="base"/>
            <a:endParaRPr lang="en-US" sz="120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Disadvantage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Processing time for decision making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Processing work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Fusion of more than one camera for a better field understanding </a:t>
            </a:r>
          </a:p>
          <a:p>
            <a:pPr marL="171450" indent="-171450" algn="l" rtl="0" fontAlgn="base">
              <a:buFont typeface="Wingdings" panose="05000000000000000000" pitchFamily="2" charset="2"/>
              <a:buChar char="q"/>
            </a:pPr>
            <a:r>
              <a:rPr lang="en-US" sz="12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Calibration  </a:t>
            </a:r>
          </a:p>
          <a:p>
            <a:endParaRPr lang="en-NL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30020-A367-9ACA-C9CC-282D9EC6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95236130-5276-84B5-12A2-768D3BCC912C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81114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E194D2-762D-4CB3-BF09-5157D6AA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424" y="119440"/>
            <a:ext cx="3600000" cy="732238"/>
          </a:xfrm>
        </p:spPr>
        <p:txBody>
          <a:bodyPr anchor="t">
            <a:normAutofit/>
          </a:bodyPr>
          <a:lstStyle/>
          <a:p>
            <a:pPr algn="ctr"/>
            <a:r>
              <a:rPr lang="en-US" sz="2000" b="1"/>
              <a:t>Scope</a:t>
            </a:r>
            <a:endParaRPr lang="en-NL" sz="2000" b="1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BD0F-CE67-401F-9F0A-1C7AC2CFA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9487" y="533273"/>
            <a:ext cx="4278700" cy="3527466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Use a stationary camera for collecting the data. 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Data collection (Videos) of robots and stadium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Analyze different methods for preprocessing the videos and images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Analyze different methods for detecting lines, ball and players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Detect if the rule is violated using a Decision making Algorithm</a:t>
            </a:r>
            <a:endParaRPr lang="en-US" sz="1600" dirty="0">
              <a:cs typeface="Calibri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Log the event</a:t>
            </a:r>
            <a:endParaRPr lang="en-US" sz="1600" dirty="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L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4AD89-65B1-45FB-A3F5-507508BA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14" name="Tijdelijke aanduiding voor voettekst 3">
            <a:extLst>
              <a:ext uri="{FF2B5EF4-FFF2-40B4-BE49-F238E27FC236}">
                <a16:creationId xmlns:a16="http://schemas.microsoft.com/office/drawing/2014/main" id="{AB88CFBD-33BA-4022-8383-6C0D7107B24E}"/>
              </a:ext>
            </a:extLst>
          </p:cNvPr>
          <p:cNvSpPr txBox="1">
            <a:spLocks/>
          </p:cNvSpPr>
          <p:nvPr/>
        </p:nvSpPr>
        <p:spPr>
          <a:xfrm>
            <a:off x="1114424" y="4550232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pic>
        <p:nvPicPr>
          <p:cNvPr id="2" name="Video3">
            <a:hlinkClick r:id="" action="ppaction://media"/>
            <a:extLst>
              <a:ext uri="{FF2B5EF4-FFF2-40B4-BE49-F238E27FC236}">
                <a16:creationId xmlns:a16="http://schemas.microsoft.com/office/drawing/2014/main" id="{17FD1DDB-C9A0-56D7-CAEC-83CFDFFBA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252" y="2460825"/>
            <a:ext cx="3327839" cy="1871910"/>
          </a:xfrm>
          <a:prstGeom prst="rect">
            <a:avLst/>
          </a:prstGeom>
        </p:spPr>
      </p:pic>
      <p:pic>
        <p:nvPicPr>
          <p:cNvPr id="7" name="Picture 6" descr="A tennis ball on a court&#10;&#10;Description automatically generated with low confidence">
            <a:extLst>
              <a:ext uri="{FF2B5EF4-FFF2-40B4-BE49-F238E27FC236}">
                <a16:creationId xmlns:a16="http://schemas.microsoft.com/office/drawing/2014/main" id="{78021D9D-962A-CA96-F82F-0D3FDD1880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" y="-1"/>
            <a:ext cx="2015202" cy="2225163"/>
          </a:xfrm>
          <a:prstGeom prst="rect">
            <a:avLst/>
          </a:prstGeom>
        </p:spPr>
      </p:pic>
      <p:pic>
        <p:nvPicPr>
          <p:cNvPr id="10" name="Picture 9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92015688-3541-A1F0-0A8F-E41E5227D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98" y="0"/>
            <a:ext cx="2225163" cy="22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2D90-C340-4659-A3CE-48BB4C4E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08" y="415720"/>
            <a:ext cx="8578764" cy="4026842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nl" sz="1600" dirty="0">
                <a:ea typeface="+mn-lt"/>
                <a:cs typeface="+mn-lt"/>
              </a:rPr>
              <a:t>Object detection and tracking</a:t>
            </a:r>
            <a:endParaRPr lang="nl" sz="1600" dirty="0">
              <a:cs typeface="Calibri"/>
            </a:endParaRPr>
          </a:p>
          <a:p>
            <a:pPr algn="just"/>
            <a:endParaRPr lang="nl" sz="1600" dirty="0"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nl" sz="1600" dirty="0">
                <a:ea typeface="+mn-lt"/>
                <a:cs typeface="+mn-lt"/>
              </a:rPr>
              <a:t>Integration with the stadium infrastructure</a:t>
            </a:r>
          </a:p>
          <a:p>
            <a:pPr algn="just"/>
            <a:endParaRPr lang="nl" sz="1600" dirty="0"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nl" sz="1600" dirty="0">
                <a:ea typeface="+mn-lt"/>
                <a:cs typeface="+mn-lt"/>
              </a:rPr>
              <a:t>Robustness and reliability </a:t>
            </a:r>
            <a:endParaRPr lang="nl" sz="1600" dirty="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 dirty="0"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nl" sz="1600" dirty="0">
                <a:ea typeface="+mn-lt"/>
                <a:cs typeface="+mn-lt"/>
              </a:rPr>
              <a:t>Privacy and security</a:t>
            </a:r>
            <a:endParaRPr lang="nl" sz="1600" dirty="0">
              <a:cs typeface="Calibri"/>
            </a:endParaRPr>
          </a:p>
          <a:p>
            <a:pPr marL="171450" indent="-17145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400" dirty="0"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NL" sz="1400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BA25D-C832-4D53-B3BA-FE3561D3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9A555C-EE33-4E97-AC6D-A7F4BD2C524C}"/>
              </a:ext>
            </a:extLst>
          </p:cNvPr>
          <p:cNvSpPr txBox="1">
            <a:spLocks/>
          </p:cNvSpPr>
          <p:nvPr/>
        </p:nvSpPr>
        <p:spPr>
          <a:xfrm>
            <a:off x="643441" y="44528"/>
            <a:ext cx="7915993" cy="3729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Design </a:t>
            </a:r>
            <a:r>
              <a:rPr lang="en-US" dirty="0"/>
              <a:t>Challenges</a:t>
            </a:r>
            <a:r>
              <a:rPr lang="en-US"/>
              <a:t> </a:t>
            </a:r>
            <a:endParaRPr lang="en-NL">
              <a:cs typeface="Calibri"/>
            </a:endParaRPr>
          </a:p>
        </p:txBody>
      </p:sp>
      <p:sp>
        <p:nvSpPr>
          <p:cNvPr id="2" name="Tijdelijke aanduiding voor voettekst 3">
            <a:extLst>
              <a:ext uri="{FF2B5EF4-FFF2-40B4-BE49-F238E27FC236}">
                <a16:creationId xmlns:a16="http://schemas.microsoft.com/office/drawing/2014/main" id="{5604628B-DBA9-B280-8825-7D03832DB9D0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pic>
        <p:nvPicPr>
          <p:cNvPr id="4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05742419-4ADC-CE57-A1E0-0FEC19BF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46" y="543328"/>
            <a:ext cx="4588328" cy="21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FC14-CB4E-4FA0-833D-E63CF08A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  <a:endParaRPr lang="en-NL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C117-7E93-4866-A595-052176806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FontTx/>
              <a:buChar char="-"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rgbClr val="000000"/>
              </a:solidFill>
              <a:effectLst/>
            </a:endParaRPr>
          </a:p>
          <a:p>
            <a:pPr marL="342900" indent="-342900">
              <a:buFontTx/>
              <a:buChar char="-"/>
            </a:pPr>
            <a:endParaRPr lang="en-US" dirty="0">
              <a:effectLst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8E5A-3EA8-439D-9442-BD844B54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17</a:t>
            </a:fld>
            <a:endParaRPr lang="en-GB" dirty="0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EF7BEDF4-95D8-404F-83B8-FE79AFBB5E8C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6527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15A86CE-1D7F-4D6F-B9E9-5D47C8AF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36" y="242458"/>
            <a:ext cx="7556500" cy="539038"/>
          </a:xfrm>
        </p:spPr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4D1F6-D8E7-41FE-80E5-A56B8C60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AA1EF5-7FB0-4F34-88AB-04AC42047761}"/>
              </a:ext>
            </a:extLst>
          </p:cNvPr>
          <p:cNvSpPr txBox="1"/>
          <p:nvPr/>
        </p:nvSpPr>
        <p:spPr>
          <a:xfrm>
            <a:off x="1803235" y="94080"/>
            <a:ext cx="457200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Data available</a:t>
            </a:r>
          </a:p>
          <a:p>
            <a:pPr algn="ctr"/>
            <a:r>
              <a:rPr lang="en-US" dirty="0"/>
              <a:t>Robot position, ball position, team status (attacking/defending) or who passed the ball last.</a:t>
            </a:r>
            <a:endParaRPr lang="en-NL" dirty="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8ABE8479-AF6D-4719-BC9A-8A4B2F8D3543}"/>
              </a:ext>
            </a:extLst>
          </p:cNvPr>
          <p:cNvSpPr/>
          <p:nvPr/>
        </p:nvSpPr>
        <p:spPr>
          <a:xfrm rot="13491853">
            <a:off x="3237665" y="839054"/>
            <a:ext cx="1482213" cy="1364226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7DC3E9-4621-41C6-8ECC-B4794AE01C5F}"/>
              </a:ext>
            </a:extLst>
          </p:cNvPr>
          <p:cNvCxnSpPr/>
          <p:nvPr/>
        </p:nvCxnSpPr>
        <p:spPr>
          <a:xfrm>
            <a:off x="2354573" y="1619417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6CBCF6-B980-4041-9B36-611C44131300}"/>
              </a:ext>
            </a:extLst>
          </p:cNvPr>
          <p:cNvSpPr txBox="1"/>
          <p:nvPr/>
        </p:nvSpPr>
        <p:spPr>
          <a:xfrm>
            <a:off x="1251898" y="1464522"/>
            <a:ext cx="11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</a:t>
            </a:r>
            <a:endParaRPr lang="en-N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79923C-5948-46F5-A9CE-E6085F1682D5}"/>
              </a:ext>
            </a:extLst>
          </p:cNvPr>
          <p:cNvCxnSpPr/>
          <p:nvPr/>
        </p:nvCxnSpPr>
        <p:spPr>
          <a:xfrm>
            <a:off x="2772191" y="2043492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3CD443-9C81-4FB9-904B-088478B0A5E0}"/>
              </a:ext>
            </a:extLst>
          </p:cNvPr>
          <p:cNvSpPr txBox="1"/>
          <p:nvPr/>
        </p:nvSpPr>
        <p:spPr>
          <a:xfrm>
            <a:off x="1271279" y="1869414"/>
            <a:ext cx="15549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Architecture design</a:t>
            </a:r>
            <a:endParaRPr lang="en-N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CC6826-DA56-4EF2-AB05-DF8171348B72}"/>
              </a:ext>
            </a:extLst>
          </p:cNvPr>
          <p:cNvCxnSpPr/>
          <p:nvPr/>
        </p:nvCxnSpPr>
        <p:spPr>
          <a:xfrm>
            <a:off x="3169030" y="2448678"/>
            <a:ext cx="617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92963F3-86D6-4526-BFE1-C51D7346CDF2}"/>
              </a:ext>
            </a:extLst>
          </p:cNvPr>
          <p:cNvSpPr txBox="1"/>
          <p:nvPr/>
        </p:nvSpPr>
        <p:spPr>
          <a:xfrm>
            <a:off x="2551398" y="2274600"/>
            <a:ext cx="6735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  <a:endParaRPr lang="en-NL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CF315B-B81F-491E-80DD-A0847265E682}"/>
              </a:ext>
            </a:extLst>
          </p:cNvPr>
          <p:cNvCxnSpPr>
            <a:cxnSpLocks/>
          </p:cNvCxnSpPr>
          <p:nvPr/>
        </p:nvCxnSpPr>
        <p:spPr>
          <a:xfrm flipH="1">
            <a:off x="4985236" y="1619417"/>
            <a:ext cx="644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F4E172A-F5F8-4690-8E02-9F46BFA4C08D}"/>
              </a:ext>
            </a:extLst>
          </p:cNvPr>
          <p:cNvSpPr txBox="1"/>
          <p:nvPr/>
        </p:nvSpPr>
        <p:spPr>
          <a:xfrm>
            <a:off x="5610577" y="1469376"/>
            <a:ext cx="151650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Acceptance testing</a:t>
            </a:r>
            <a:endParaRPr lang="en-NL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138E4B-4149-4538-9407-A9E82D430286}"/>
              </a:ext>
            </a:extLst>
          </p:cNvPr>
          <p:cNvCxnSpPr>
            <a:cxnSpLocks/>
          </p:cNvCxnSpPr>
          <p:nvPr/>
        </p:nvCxnSpPr>
        <p:spPr>
          <a:xfrm flipH="1">
            <a:off x="4642979" y="2043492"/>
            <a:ext cx="571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51A0DF-1E4C-47E6-A7D5-2C0A02C29E25}"/>
              </a:ext>
            </a:extLst>
          </p:cNvPr>
          <p:cNvSpPr txBox="1"/>
          <p:nvPr/>
        </p:nvSpPr>
        <p:spPr>
          <a:xfrm>
            <a:off x="5236260" y="1880988"/>
            <a:ext cx="1478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 testing</a:t>
            </a:r>
            <a:endParaRPr lang="en-NL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5F5EE3-B23C-4877-96DB-7C50A58012E8}"/>
              </a:ext>
            </a:extLst>
          </p:cNvPr>
          <p:cNvCxnSpPr>
            <a:cxnSpLocks/>
          </p:cNvCxnSpPr>
          <p:nvPr/>
        </p:nvCxnSpPr>
        <p:spPr>
          <a:xfrm flipH="1">
            <a:off x="4300723" y="2448678"/>
            <a:ext cx="6845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2A660A-A1F5-455A-95FC-833E5F87B056}"/>
              </a:ext>
            </a:extLst>
          </p:cNvPr>
          <p:cNvSpPr txBox="1"/>
          <p:nvPr/>
        </p:nvSpPr>
        <p:spPr>
          <a:xfrm>
            <a:off x="4985236" y="2265817"/>
            <a:ext cx="6735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</a:t>
            </a:r>
            <a:endParaRPr lang="en-NL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9ECFAE-745D-4551-BC1A-8590B7180DC3}"/>
              </a:ext>
            </a:extLst>
          </p:cNvPr>
          <p:cNvSpPr txBox="1"/>
          <p:nvPr/>
        </p:nvSpPr>
        <p:spPr>
          <a:xfrm>
            <a:off x="1669328" y="889262"/>
            <a:ext cx="46752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Task</a:t>
            </a:r>
            <a:endParaRPr lang="en-US" dirty="0"/>
          </a:p>
          <a:p>
            <a:pPr algn="ctr"/>
            <a:r>
              <a:rPr lang="en-US" dirty="0"/>
              <a:t>Determine if the ball is in play or out of play (rule 9.1 and 92)</a:t>
            </a:r>
            <a:endParaRPr lang="en-NL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DC7AB3-B431-467B-A8F8-F05FB3FA0FB0}"/>
              </a:ext>
            </a:extLst>
          </p:cNvPr>
          <p:cNvSpPr txBox="1"/>
          <p:nvPr/>
        </p:nvSpPr>
        <p:spPr>
          <a:xfrm>
            <a:off x="925482" y="3523182"/>
            <a:ext cx="6732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Next tasks to be implemented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Determine if all other players from ball awarded team are &gt;2 m away from ball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NL" dirty="0"/>
              <a:t>Determine if all players from defending team are &gt;3m away from ball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3AAE19-5094-43E8-B07D-63EDBB530885}"/>
              </a:ext>
            </a:extLst>
          </p:cNvPr>
          <p:cNvSpPr/>
          <p:nvPr/>
        </p:nvSpPr>
        <p:spPr>
          <a:xfrm>
            <a:off x="2451842" y="2265817"/>
            <a:ext cx="3362633" cy="35793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46A7CE9-F531-4A4D-A3B5-EA1BDBF05411}"/>
              </a:ext>
            </a:extLst>
          </p:cNvPr>
          <p:cNvSpPr/>
          <p:nvPr/>
        </p:nvSpPr>
        <p:spPr>
          <a:xfrm>
            <a:off x="1310893" y="830422"/>
            <a:ext cx="5779319" cy="2153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E3DBE2-C791-4B77-B365-C214B2AA15C5}"/>
              </a:ext>
            </a:extLst>
          </p:cNvPr>
          <p:cNvCxnSpPr>
            <a:cxnSpLocks/>
          </p:cNvCxnSpPr>
          <p:nvPr/>
        </p:nvCxnSpPr>
        <p:spPr>
          <a:xfrm>
            <a:off x="4006947" y="3047999"/>
            <a:ext cx="0" cy="43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6BA7A42-E2FA-4291-980D-AFC248D8233E}"/>
              </a:ext>
            </a:extLst>
          </p:cNvPr>
          <p:cNvSpPr/>
          <p:nvPr/>
        </p:nvSpPr>
        <p:spPr>
          <a:xfrm>
            <a:off x="7397481" y="129224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fieldAreaCoords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4F68A8-D88D-4A54-B6B7-C8E7640CBF06}"/>
              </a:ext>
            </a:extLst>
          </p:cNvPr>
          <p:cNvSpPr/>
          <p:nvPr/>
        </p:nvSpPr>
        <p:spPr>
          <a:xfrm>
            <a:off x="7397481" y="847029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getBallPosition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7DCBD43-DEAE-488A-ACD7-59F603C04CE3}"/>
              </a:ext>
            </a:extLst>
          </p:cNvPr>
          <p:cNvSpPr/>
          <p:nvPr/>
        </p:nvSpPr>
        <p:spPr>
          <a:xfrm>
            <a:off x="7397481" y="3210217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getPlayerPosition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EF09FE-7037-4006-98A2-749D88D84CC3}"/>
              </a:ext>
            </a:extLst>
          </p:cNvPr>
          <p:cNvSpPr/>
          <p:nvPr/>
        </p:nvSpPr>
        <p:spPr>
          <a:xfrm>
            <a:off x="7397481" y="1665903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lastPlayerTouched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595959-1E2B-4183-9649-CD40D128A929}"/>
              </a:ext>
            </a:extLst>
          </p:cNvPr>
          <p:cNvSpPr/>
          <p:nvPr/>
        </p:nvSpPr>
        <p:spPr>
          <a:xfrm>
            <a:off x="7397481" y="2455976"/>
            <a:ext cx="1524000" cy="652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isBallInsideFieldBoundary</a:t>
            </a:r>
            <a:endParaRPr lang="en-US" dirty="0"/>
          </a:p>
        </p:txBody>
      </p:sp>
      <p:sp>
        <p:nvSpPr>
          <p:cNvPr id="2" name="Tijdelijke aanduiding voor voettekst 3">
            <a:extLst>
              <a:ext uri="{FF2B5EF4-FFF2-40B4-BE49-F238E27FC236}">
                <a16:creationId xmlns:a16="http://schemas.microsoft.com/office/drawing/2014/main" id="{E08B6276-CCCE-A1C0-E175-58B7C734EB96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0916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4CE-4685-4EE2-32DB-7DE2ED94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72124"/>
            <a:ext cx="7556500" cy="539038"/>
          </a:xfrm>
        </p:spPr>
        <p:txBody>
          <a:bodyPr/>
          <a:lstStyle/>
          <a:p>
            <a:pPr algn="ctr"/>
            <a:r>
              <a:rPr lang="en-US"/>
              <a:t>General </a:t>
            </a:r>
            <a:r>
              <a:rPr lang="en-US" dirty="0"/>
              <a:t>Requirements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E2ED-4928-2756-84FE-186AD61A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94" y="582562"/>
            <a:ext cx="8554064" cy="31782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some research about the documents provided by the previous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Consult with an expert from </a:t>
            </a:r>
            <a:r>
              <a:rPr lang="en-US" dirty="0" err="1"/>
              <a:t>TechUnited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 different rules and 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Feasibility analysis of different methods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some rules and define the rule violation procedure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system thinking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system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data from trustable resource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00CE-9F50-FC34-4B99-078F656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A4D3AE8E-8AD6-0943-4077-0C57EBCE11F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7260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53F2-4E89-788A-90F6-1D1B8AE8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29D2-4CBF-0650-4262-2D8BDBCFA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Progress of the project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Reviewing Needs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General Requirements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Scope of the project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System thinking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Detailed Requirements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Possible Challenges</a:t>
            </a:r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2B519-615D-591C-9283-37D04A3B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Tijdelijke aanduiding voor voettekst 3">
            <a:extLst>
              <a:ext uri="{FF2B5EF4-FFF2-40B4-BE49-F238E27FC236}">
                <a16:creationId xmlns:a16="http://schemas.microsoft.com/office/drawing/2014/main" id="{2C13D2A3-7DF2-C455-C458-9CD482C96722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2022 MSD </a:t>
            </a:r>
            <a:r>
              <a:rPr lang="en-GB" err="1"/>
              <a:t>AutoRef</a:t>
            </a:r>
            <a:r>
              <a:rPr lang="en-GB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8272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3132-526F-7F36-677E-9610F828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43084"/>
            <a:ext cx="7556500" cy="539038"/>
          </a:xfrm>
        </p:spPr>
        <p:txBody>
          <a:bodyPr/>
          <a:lstStyle/>
          <a:p>
            <a:pPr algn="ctr"/>
            <a:r>
              <a:rPr lang="en-US"/>
              <a:t>Detailed Requirements regarding Design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3029-4C31-A4E9-57C7-85E57A6A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50" y="564375"/>
            <a:ext cx="8576785" cy="3958197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>
                <a:ea typeface="+mn-lt"/>
                <a:cs typeface="+mn-lt"/>
              </a:rPr>
              <a:t>Camera placement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>
                <a:ea typeface="+mn-lt"/>
                <a:cs typeface="+mn-lt"/>
              </a:rPr>
              <a:t>Image processing </a:t>
            </a:r>
            <a:r>
              <a:rPr lang="nl" sz="1600" err="1">
                <a:ea typeface="+mn-lt"/>
                <a:cs typeface="+mn-lt"/>
              </a:rPr>
              <a:t>algorithms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 err="1">
                <a:ea typeface="+mn-lt"/>
                <a:cs typeface="+mn-lt"/>
              </a:rPr>
              <a:t>Rule-based</a:t>
            </a:r>
            <a:r>
              <a:rPr lang="nl" sz="1600">
                <a:ea typeface="+mn-lt"/>
                <a:cs typeface="+mn-lt"/>
              </a:rPr>
              <a:t> </a:t>
            </a:r>
            <a:r>
              <a:rPr lang="nl" sz="1600" err="1">
                <a:ea typeface="+mn-lt"/>
                <a:cs typeface="+mn-lt"/>
              </a:rPr>
              <a:t>decision</a:t>
            </a:r>
            <a:r>
              <a:rPr lang="nl" sz="1600">
                <a:ea typeface="+mn-lt"/>
                <a:cs typeface="+mn-lt"/>
              </a:rPr>
              <a:t>-making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>
                <a:ea typeface="+mn-lt"/>
                <a:cs typeface="+mn-lt"/>
              </a:rPr>
              <a:t>Communication </a:t>
            </a:r>
            <a:r>
              <a:rPr lang="nl" sz="1600" err="1">
                <a:ea typeface="+mn-lt"/>
                <a:cs typeface="+mn-lt"/>
              </a:rPr>
              <a:t>with</a:t>
            </a:r>
            <a:r>
              <a:rPr lang="nl" sz="1600">
                <a:ea typeface="+mn-lt"/>
                <a:cs typeface="+mn-lt"/>
              </a:rPr>
              <a:t> </a:t>
            </a:r>
            <a:r>
              <a:rPr lang="nl" sz="1600" err="1">
                <a:ea typeface="+mn-lt"/>
                <a:cs typeface="+mn-lt"/>
              </a:rPr>
              <a:t>the</a:t>
            </a:r>
            <a:r>
              <a:rPr lang="nl" sz="1600">
                <a:ea typeface="+mn-lt"/>
                <a:cs typeface="+mn-lt"/>
              </a:rPr>
              <a:t> robots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 err="1">
                <a:ea typeface="+mn-lt"/>
                <a:cs typeface="+mn-lt"/>
              </a:rPr>
              <a:t>Robustness</a:t>
            </a:r>
            <a:r>
              <a:rPr lang="nl" sz="1600">
                <a:ea typeface="+mn-lt"/>
                <a:cs typeface="+mn-lt"/>
              </a:rPr>
              <a:t> </a:t>
            </a:r>
            <a:r>
              <a:rPr lang="nl" sz="1600" err="1">
                <a:ea typeface="+mn-lt"/>
                <a:cs typeface="+mn-lt"/>
              </a:rPr>
              <a:t>and</a:t>
            </a:r>
            <a:r>
              <a:rPr lang="nl" sz="1600">
                <a:ea typeface="+mn-lt"/>
                <a:cs typeface="+mn-lt"/>
              </a:rPr>
              <a:t> </a:t>
            </a:r>
            <a:r>
              <a:rPr lang="nl" sz="1600" err="1">
                <a:ea typeface="+mn-lt"/>
                <a:cs typeface="+mn-lt"/>
              </a:rPr>
              <a:t>reliability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>
                <a:ea typeface="+mn-lt"/>
                <a:cs typeface="+mn-lt"/>
              </a:rPr>
              <a:t>User interface</a:t>
            </a:r>
            <a:endParaRPr lang="nl" sz="1600">
              <a:cs typeface="Calibri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endParaRPr lang="nl" sz="1600">
              <a:ea typeface="+mn-lt"/>
              <a:cs typeface="+mn-lt"/>
            </a:endParaRPr>
          </a:p>
          <a:p>
            <a:pPr marL="285750" indent="-285750" algn="just">
              <a:buFont typeface="Wingdings" panose="020B0604020202020204" pitchFamily="34" charset="0"/>
              <a:buChar char="q"/>
            </a:pPr>
            <a:r>
              <a:rPr lang="nl" sz="1600">
                <a:ea typeface="+mn-lt"/>
                <a:cs typeface="+mn-lt"/>
              </a:rPr>
              <a:t>Data storage</a:t>
            </a:r>
            <a:endParaRPr lang="nl" sz="1600">
              <a:cs typeface="Calibri"/>
            </a:endParaRPr>
          </a:p>
          <a:p>
            <a:pPr marL="171450" indent="-171450">
              <a:buChar char="•"/>
            </a:pPr>
            <a:endParaRPr lang="en-GB" sz="1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71E58-C306-F6B5-6193-E37DF43F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49D307E3-B5F2-4583-49A6-15735862D804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CD4D6E0-2886-B172-A045-8A7783426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839289"/>
            <a:ext cx="4425042" cy="2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A30E-463F-BE7F-9EF5-BABCAA66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A876A-342D-C635-2359-02D93AC6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3</a:t>
            </a:fld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A30545E-2E02-5BB1-BD1C-4028F5590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1320432"/>
              </p:ext>
            </p:extLst>
          </p:nvPr>
        </p:nvGraphicFramePr>
        <p:xfrm>
          <a:off x="557214" y="1267978"/>
          <a:ext cx="7646882" cy="24574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723953">
                  <a:extLst>
                    <a:ext uri="{9D8B030D-6E8A-4147-A177-3AD203B41FA5}">
                      <a16:colId xmlns:a16="http://schemas.microsoft.com/office/drawing/2014/main" val="2605097270"/>
                    </a:ext>
                  </a:extLst>
                </a:gridCol>
                <a:gridCol w="638892">
                  <a:extLst>
                    <a:ext uri="{9D8B030D-6E8A-4147-A177-3AD203B41FA5}">
                      <a16:colId xmlns:a16="http://schemas.microsoft.com/office/drawing/2014/main" val="660376294"/>
                    </a:ext>
                  </a:extLst>
                </a:gridCol>
                <a:gridCol w="757754">
                  <a:extLst>
                    <a:ext uri="{9D8B030D-6E8A-4147-A177-3AD203B41FA5}">
                      <a16:colId xmlns:a16="http://schemas.microsoft.com/office/drawing/2014/main" val="3221601107"/>
                    </a:ext>
                  </a:extLst>
                </a:gridCol>
                <a:gridCol w="701803">
                  <a:extLst>
                    <a:ext uri="{9D8B030D-6E8A-4147-A177-3AD203B41FA5}">
                      <a16:colId xmlns:a16="http://schemas.microsoft.com/office/drawing/2014/main" val="1682713115"/>
                    </a:ext>
                  </a:extLst>
                </a:gridCol>
                <a:gridCol w="606862">
                  <a:extLst>
                    <a:ext uri="{9D8B030D-6E8A-4147-A177-3AD203B41FA5}">
                      <a16:colId xmlns:a16="http://schemas.microsoft.com/office/drawing/2014/main" val="3953252166"/>
                    </a:ext>
                  </a:extLst>
                </a:gridCol>
                <a:gridCol w="686844">
                  <a:extLst>
                    <a:ext uri="{9D8B030D-6E8A-4147-A177-3AD203B41FA5}">
                      <a16:colId xmlns:a16="http://schemas.microsoft.com/office/drawing/2014/main" val="65841579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91216348"/>
                    </a:ext>
                  </a:extLst>
                </a:gridCol>
                <a:gridCol w="799254">
                  <a:extLst>
                    <a:ext uri="{9D8B030D-6E8A-4147-A177-3AD203B41FA5}">
                      <a16:colId xmlns:a16="http://schemas.microsoft.com/office/drawing/2014/main" val="2561201405"/>
                    </a:ext>
                  </a:extLst>
                </a:gridCol>
              </a:tblGrid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Week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Final week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204628"/>
                  </a:ext>
                </a:extLst>
              </a:tr>
              <a:tr h="1464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Project activities schedule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1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4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5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6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7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61563"/>
                  </a:ext>
                </a:extLst>
              </a:tr>
              <a:tr h="274597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06/02-1</a:t>
                      </a:r>
                      <a:r>
                        <a:rPr lang="en-US" sz="900" b="1" u="none" strike="noStrike">
                          <a:effectLst/>
                        </a:rPr>
                        <a:t>3</a:t>
                      </a:r>
                      <a:r>
                        <a:rPr lang="en-NL" sz="900" b="1" u="none" strike="noStrike">
                          <a:effectLst/>
                        </a:rPr>
                        <a:t>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13/02-19/02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20/02-26/02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27/02-05/03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06/03-12/03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13/03-19/03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NL" sz="900" b="1" u="none" strike="noStrike">
                          <a:effectLst/>
                        </a:rPr>
                        <a:t>20/03-24/03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714328"/>
                  </a:ext>
                </a:extLst>
              </a:tr>
              <a:tr h="2745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Project Management Plan creation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Final version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78299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2021-2022 MSD project documents review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732526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Hardware and software options evaluation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340933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Project scope definition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69620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New requirements creation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88738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Feasibility Check of input data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67214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Detailed Requirements and System Architecture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065746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Software creation and integration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413511"/>
                  </a:ext>
                </a:extLst>
              </a:tr>
              <a:tr h="1632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Systems test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 dirty="0">
                          <a:effectLst/>
                        </a:rPr>
                        <a:t> </a:t>
                      </a:r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82057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Documentations and main </a:t>
                      </a:r>
                      <a:r>
                        <a:rPr lang="en-US" sz="900" b="1" u="none" strike="noStrike" dirty="0" err="1">
                          <a:effectLst/>
                        </a:rPr>
                        <a:t>delivarables</a:t>
                      </a:r>
                      <a:r>
                        <a:rPr lang="en-US" sz="900" b="1" u="none" strike="noStrike" dirty="0">
                          <a:effectLst/>
                        </a:rPr>
                        <a:t>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L" sz="900" b="1" u="none" strike="noStrike">
                          <a:effectLst/>
                        </a:rPr>
                        <a:t> </a:t>
                      </a:r>
                      <a:endParaRPr lang="en-NL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Final Presentation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881087"/>
                  </a:ext>
                </a:extLst>
              </a:tr>
              <a:tr h="14645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Weekly meeting with stakeholders</a:t>
                      </a:r>
                    </a:p>
                  </a:txBody>
                  <a:tcPr marL="6102" marR="6102" marT="6102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NL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02" marR="6102" marT="6102" marB="0" anchor="b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0635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4E0468F-355B-FABF-09EA-0FEF82212EE2}"/>
              </a:ext>
            </a:extLst>
          </p:cNvPr>
          <p:cNvSpPr/>
          <p:nvPr/>
        </p:nvSpPr>
        <p:spPr>
          <a:xfrm>
            <a:off x="424431" y="2771569"/>
            <a:ext cx="2715056" cy="26890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voettekst 3">
            <a:extLst>
              <a:ext uri="{FF2B5EF4-FFF2-40B4-BE49-F238E27FC236}">
                <a16:creationId xmlns:a16="http://schemas.microsoft.com/office/drawing/2014/main" id="{269469D6-BA0F-152F-10DC-3DF70BFFC14F}"/>
              </a:ext>
            </a:extLst>
          </p:cNvPr>
          <p:cNvSpPr txBox="1">
            <a:spLocks/>
          </p:cNvSpPr>
          <p:nvPr/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66636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E46E-5A2A-A3D7-9664-4319FDE5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328435"/>
            <a:ext cx="7556500" cy="539038"/>
          </a:xfrm>
        </p:spPr>
        <p:txBody>
          <a:bodyPr/>
          <a:lstStyle/>
          <a:p>
            <a:pPr algn="ctr"/>
            <a:r>
              <a:rPr lang="en-US" dirty="0"/>
              <a:t>Needs and Expectations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8863-A90A-C16A-303F-A92156CD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71" y="811161"/>
            <a:ext cx="8726161" cy="3753525"/>
          </a:xfrm>
        </p:spPr>
        <p:txBody>
          <a:bodyPr vert="horz" lIns="0" tIns="0" rIns="0" bIns="0" rtlCol="0" anchor="t">
            <a:noAutofit/>
          </a:bodyPr>
          <a:lstStyle/>
          <a:p>
            <a:pPr algn="just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should conduct a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5 mins match with 2 vs 2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should be fair about the decisions it made 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should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reliable, work in different stadiums, independent of area of gameplay and time of game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final delivery should match with the team limited resources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 documentation should be provided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Personal learning goals of the team members should be achieved 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system should have logs of the match and can show evidence of violations when needed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system can communicate with the human referee, have feedback, and assist during the match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should build on the work of the previous years</a:t>
            </a:r>
          </a:p>
          <a:p>
            <a:pPr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project should allow the next generation to work on top of this year's results</a:t>
            </a:r>
            <a:endParaRPr lang="en-NL" sz="1600" dirty="0">
              <a:effectLst/>
              <a:latin typeface="Arial"/>
              <a:ea typeface="Calibri" panose="020F0502020204030204" pitchFamily="34" charset="0"/>
              <a:cs typeface="Times New Roman"/>
            </a:endParaRPr>
          </a:p>
          <a:p>
            <a:endParaRPr lang="en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EAC0A-4536-31B8-080A-6E0AA8F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1620E388-7D1A-38C6-4406-4B0A1AAEC8CE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4224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A4A5-0A61-1CC9-888B-C260FC97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System and Enabling Systems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AB18-0040-ADE9-A8F8-B3A2B5EE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5" y="1306642"/>
            <a:ext cx="2844466" cy="2922458"/>
          </a:xfrm>
        </p:spPr>
        <p:txBody>
          <a:bodyPr/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External Systems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are defined as the related parties with 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while it is working such as players and teams during a match etc. </a:t>
            </a:r>
          </a:p>
          <a:p>
            <a:r>
              <a:rPr lang="en-US" sz="1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Enabling Systems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defined as the people or organizations that are indirectly related but have mutual interests with the system.</a:t>
            </a:r>
            <a:endParaRPr lang="en-NL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8E9E8-431B-4746-B439-E9E5FA89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0FFCA-F0DC-4900-4FDF-54B09AF9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45EA2C-232C-772A-4772-8FC95D3C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90" y="1243127"/>
            <a:ext cx="5194014" cy="304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4CE-4685-4EE2-32DB-7DE2ED94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172124"/>
            <a:ext cx="7556500" cy="539038"/>
          </a:xfrm>
        </p:spPr>
        <p:txBody>
          <a:bodyPr/>
          <a:lstStyle/>
          <a:p>
            <a:pPr algn="ctr"/>
            <a:r>
              <a:rPr lang="en-US" dirty="0"/>
              <a:t>Mission</a:t>
            </a:r>
            <a:endParaRPr lang="en-N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D9FE396-03C5-B99F-3587-7903A0B98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147682"/>
              </p:ext>
            </p:extLst>
          </p:nvPr>
        </p:nvGraphicFramePr>
        <p:xfrm>
          <a:off x="105892" y="556674"/>
          <a:ext cx="8668716" cy="4030151"/>
        </p:xfrm>
        <a:graphic>
          <a:graphicData uri="http://schemas.openxmlformats.org/drawingml/2006/table">
            <a:tbl>
              <a:tblPr/>
              <a:tblGrid>
                <a:gridCol w="2898901">
                  <a:extLst>
                    <a:ext uri="{9D8B030D-6E8A-4147-A177-3AD203B41FA5}">
                      <a16:colId xmlns:a16="http://schemas.microsoft.com/office/drawing/2014/main" val="756440468"/>
                    </a:ext>
                  </a:extLst>
                </a:gridCol>
                <a:gridCol w="3384923">
                  <a:extLst>
                    <a:ext uri="{9D8B030D-6E8A-4147-A177-3AD203B41FA5}">
                      <a16:colId xmlns:a16="http://schemas.microsoft.com/office/drawing/2014/main" val="3521214375"/>
                    </a:ext>
                  </a:extLst>
                </a:gridCol>
                <a:gridCol w="2384892">
                  <a:extLst>
                    <a:ext uri="{9D8B030D-6E8A-4147-A177-3AD203B41FA5}">
                      <a16:colId xmlns:a16="http://schemas.microsoft.com/office/drawing/2014/main" val="2216722371"/>
                    </a:ext>
                  </a:extLst>
                </a:gridCol>
              </a:tblGrid>
              <a:tr h="330668">
                <a:tc>
                  <a:txBody>
                    <a:bodyPr/>
                    <a:lstStyle/>
                    <a:p>
                      <a:pPr fontAlgn="t"/>
                      <a:endParaRPr lang="en-US" sz="1000" dirty="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Pre-mission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dirty="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Mission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dirty="0">
                        <a:effectLst/>
                      </a:endParaRPr>
                    </a:p>
                    <a:p>
                      <a:pPr algn="ctr" rtl="0" fontAlgn="base"/>
                      <a:r>
                        <a:rPr lang="en-US" sz="1000" b="1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Post-Mission</a:t>
                      </a:r>
                      <a:r>
                        <a:rPr lang="en-US" sz="10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35143"/>
                  </a:ext>
                </a:extLst>
              </a:tr>
              <a:tr h="3306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System mounting to environment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Check the kick-off procedure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Ensure and handle the data related to the game is safe</a:t>
                      </a:r>
                      <a:r>
                        <a:rPr lang="en-US" sz="1000" b="1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0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883996"/>
                  </a:ext>
                </a:extLst>
              </a:tr>
              <a:tr h="30119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Communication with related parties before match (</a:t>
                      </a:r>
                      <a:r>
                        <a:rPr lang="en-US" sz="900" b="0" i="0" dirty="0" err="1">
                          <a:effectLst/>
                          <a:latin typeface="Calibri" panose="020F0502020204030204" pitchFamily="34" charset="0"/>
                        </a:rPr>
                        <a:t>Refbox</a:t>
                      </a:r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 etc.)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Set time and start the match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Shut Down the system</a:t>
                      </a:r>
                      <a:endParaRPr lang="en-US" sz="1000" b="0" i="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06194"/>
                  </a:ext>
                </a:extLst>
              </a:tr>
              <a:tr h="19303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Turn on the system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Monitor the whole match and game states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12955"/>
                  </a:ext>
                </a:extLst>
              </a:tr>
              <a:tr h="211048"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Record the last position of ball in case of connection with field line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820981"/>
                  </a:ext>
                </a:extLst>
              </a:tr>
              <a:tr h="345406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1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Detect rule violation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84360"/>
                  </a:ext>
                </a:extLst>
              </a:tr>
              <a:tr h="581210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Decision-making algorithm (award and punishment system such as penalty or yellow card) </a:t>
                      </a:r>
                      <a:endParaRPr lang="en-US" sz="1000" b="0" i="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51127"/>
                  </a:ext>
                </a:extLst>
              </a:tr>
              <a:tr h="345406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Help human referee if needed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84228"/>
                  </a:ext>
                </a:extLst>
              </a:tr>
              <a:tr h="345406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Log and show evidence for game calls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732471"/>
                  </a:ext>
                </a:extLst>
              </a:tr>
              <a:tr h="448570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Stop the game when needed and check procedures before starting again. </a:t>
                      </a:r>
                      <a:endParaRPr lang="en-US" sz="1000" b="0" i="0" dirty="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47032"/>
                  </a:ext>
                </a:extLst>
              </a:tr>
              <a:tr h="345406">
                <a:tc>
                  <a:txBody>
                    <a:bodyPr/>
                    <a:lstStyle/>
                    <a:p>
                      <a:pPr fontAlgn="t"/>
                      <a:endParaRPr lang="en-NL" sz="100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000">
                        <a:effectLst/>
                      </a:endParaRPr>
                    </a:p>
                    <a:p>
                      <a:pPr algn="l" rtl="0" fontAlgn="base"/>
                      <a:r>
                        <a:rPr lang="en-US" sz="900" b="0" i="0">
                          <a:effectLst/>
                          <a:latin typeface="Calibri" panose="020F0502020204030204" pitchFamily="34" charset="0"/>
                        </a:rPr>
                        <a:t>End match </a:t>
                      </a:r>
                      <a:endParaRPr lang="en-US" sz="1000" b="0" i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NL" sz="1000" dirty="0">
                        <a:effectLst/>
                      </a:endParaRPr>
                    </a:p>
                    <a:p>
                      <a:pPr algn="l" rtl="0" fontAlgn="base"/>
                      <a:r>
                        <a:rPr lang="en-NL" sz="1100" b="0" i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NL" sz="1000" b="0" i="0" dirty="0">
                        <a:effectLst/>
                      </a:endParaRPr>
                    </a:p>
                  </a:txBody>
                  <a:tcPr marL="37135" marR="37135" marT="18568" marB="18568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10363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00CE-9F50-FC34-4B99-078F656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A4D3AE8E-8AD6-0943-4077-0C57EBCE11F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25894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4CE-4685-4EE2-32DB-7DE2ED94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4" y="135790"/>
            <a:ext cx="7556500" cy="539038"/>
          </a:xfrm>
        </p:spPr>
        <p:txBody>
          <a:bodyPr/>
          <a:lstStyle/>
          <a:p>
            <a:r>
              <a:rPr lang="en-US" dirty="0"/>
              <a:t>Functional Requirements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E2ED-4928-2756-84FE-186AD61A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4" y="624952"/>
            <a:ext cx="8554064" cy="3178278"/>
          </a:xfrm>
        </p:spPr>
        <p:txBody>
          <a:bodyPr/>
          <a:lstStyle/>
          <a:p>
            <a:pPr algn="just" rtl="0" fontAlgn="base">
              <a:buFont typeface="+mj-lt"/>
              <a:buAutoNum type="arabicPeriod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shall be aware of the time and use this information to start and stop the match. </a:t>
            </a:r>
          </a:p>
          <a:p>
            <a:pPr algn="just" rtl="0" fontAlgn="base">
              <a:buFont typeface="+mj-lt"/>
              <a:buAutoNum type="arabicPeriod" startAt="2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shall comply with MSL Rulebook while deciding violations and following procedures </a:t>
            </a:r>
          </a:p>
          <a:p>
            <a:pPr algn="just" rtl="0" fontAlgn="base">
              <a:buFont typeface="+mj-lt"/>
              <a:buAutoNum type="arabicPeriod" startAt="3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shall decide an award or punishment regarding the violations and procedures during the match </a:t>
            </a:r>
          </a:p>
          <a:p>
            <a:pPr algn="just" rtl="0" fontAlgn="base">
              <a:buFont typeface="+mj-lt"/>
              <a:buAutoNum type="arabicPeriod" startAt="4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shall gather data and can comprehend its reliability </a:t>
            </a:r>
          </a:p>
          <a:p>
            <a:pPr algn="just" rtl="0" fontAlgn="base">
              <a:buFont typeface="+mj-lt"/>
              <a:buAutoNum type="arabicPeriod" startAt="5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AutoRef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estimate game states by using data gathered during the match </a:t>
            </a:r>
          </a:p>
          <a:p>
            <a:pPr algn="just" rtl="0" fontAlgn="base">
              <a:buFont typeface="+mj-lt"/>
              <a:buAutoNum type="arabicPeriod" startAt="6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game states can be listed as follows: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Fixed coordinate system shall be defined originated from one of the corners of the field that have two perpendicular axes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The positions and velocities of soccer robots for each delta-T relative to the coordinate system.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Positions of the lines and specific areas in the field relative to the coordinate system.  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The field line position the ball has touched last. 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The time elapsed between the first and last touch of the robot during dribbling. 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The position and velocity of the ball. 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A00CE-9F50-FC34-4B99-078F6568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jdelijke aanduiding voor voettekst 3">
            <a:extLst>
              <a:ext uri="{FF2B5EF4-FFF2-40B4-BE49-F238E27FC236}">
                <a16:creationId xmlns:a16="http://schemas.microsoft.com/office/drawing/2014/main" id="{A4D3AE8E-8AD6-0943-4077-0C57EBCE11F3}"/>
              </a:ext>
            </a:extLst>
          </p:cNvPr>
          <p:cNvSpPr txBox="1">
            <a:spLocks/>
          </p:cNvSpPr>
          <p:nvPr/>
        </p:nvSpPr>
        <p:spPr>
          <a:xfrm>
            <a:off x="1114424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685800" rtl="0" eaLnBrk="1" latinLnBrk="0" hangingPunct="1">
              <a:defRPr sz="11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41392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C1C-7BC1-02C9-8879-7D9EFDC4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4" y="167484"/>
            <a:ext cx="7556500" cy="425968"/>
          </a:xfrm>
        </p:spPr>
        <p:txBody>
          <a:bodyPr/>
          <a:lstStyle/>
          <a:p>
            <a:r>
              <a:rPr lang="en-US" sz="28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Performance Requirements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1A8A-A59E-304F-6686-1844DC697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656349"/>
            <a:ext cx="8264063" cy="2922458"/>
          </a:xfrm>
        </p:spPr>
        <p:txBody>
          <a:bodyPr/>
          <a:lstStyle/>
          <a:p>
            <a:pPr algn="just" rtl="0" fontAlgn="base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All hardware regarding the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be compatible with MSL organization environment. </a:t>
            </a:r>
          </a:p>
          <a:p>
            <a:pPr algn="just" rtl="0" fontAlgn="base">
              <a:buFont typeface="+mj-lt"/>
              <a:buAutoNum type="arabicPeriod" startAt="2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give permission to users to modify pre-defined game rule parameters and/or deploy some/all the rules. </a:t>
            </a:r>
          </a:p>
          <a:p>
            <a:pPr algn="just" rtl="0" fontAlgn="base">
              <a:buFont typeface="+mj-lt"/>
              <a:buAutoNum type="arabicPeriod" startAt="3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be connected to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Refbox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via TBD with maximum TBD latency. </a:t>
            </a:r>
          </a:p>
          <a:p>
            <a:pPr algn="just" rtl="0" fontAlgn="base">
              <a:buFont typeface="+mj-lt"/>
              <a:buAutoNum type="arabicPeriod" startAt="4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be capable of sending/receiving digital ON/OFF signals to/from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. </a:t>
            </a:r>
          </a:p>
          <a:p>
            <a:pPr algn="just" rtl="0" fontAlgn="base">
              <a:buFont typeface="+mj-lt"/>
              <a:buAutoNum type="arabicPeriod" startAt="5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record/store game data as well as log history. </a:t>
            </a:r>
          </a:p>
          <a:p>
            <a:pPr algn="just" rtl="0" fontAlgn="base">
              <a:buFont typeface="+mj-lt"/>
              <a:buAutoNum type="arabicPeriod" startAt="6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allow users to use stored data and download it. </a:t>
            </a:r>
          </a:p>
          <a:p>
            <a:pPr algn="just" rtl="0" fontAlgn="base">
              <a:buFont typeface="+mj-lt"/>
              <a:buAutoNum type="arabicPeriod" startAt="7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upload game data automatically a TBD deposit and ensure its safety during the process. </a:t>
            </a:r>
          </a:p>
          <a:p>
            <a:pPr algn="just" rtl="0" fontAlgn="base">
              <a:buFont typeface="+mj-lt"/>
              <a:buAutoNum type="arabicPeriod" startAt="8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create a virtual coordinate system that overlaps with field lines originating from corner spot. </a:t>
            </a:r>
          </a:p>
          <a:p>
            <a:pPr algn="just" rtl="0" fontAlgn="base">
              <a:buFont typeface="+mj-lt"/>
              <a:buAutoNum type="arabicPeriod" startAt="9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acquire data in each TBD second and estimate game states max TBD cm for positions and TBD cm/s for velocities relative to the field line coordinate system. </a:t>
            </a:r>
          </a:p>
          <a:p>
            <a:pPr algn="just" rtl="0" fontAlgn="base">
              <a:buFont typeface="+mj-lt"/>
              <a:buAutoNum type="arabicPeriod" startAt="10"/>
            </a:pP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AutoRef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shall decide a violation within TBD seconds. 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9BC26-D62A-7BA9-00E6-2DBDF02A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9AF99-4B08-672E-26D1-578AC83D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927A-1100-DF14-2DA0-9E52231E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Requirement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9B92-DC5F-E002-461C-870E411DA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1057749"/>
            <a:ext cx="7719057" cy="31713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Detect any violation occurring when starting the game with a corner kick within 1 sec with 85% accuracy (true detections)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game states that needs to be detected are: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Fixed coordinate system shall be defined originated from one of the corners of the field that have two perpendicular axes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positions of soccer robots for each delta-T (sampling time TBD) relative to the coordinate system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Positions of the lines that defines the field relative to the coordinate system</a:t>
            </a:r>
          </a:p>
          <a:p>
            <a:pPr lvl="3" algn="just" fontAlgn="base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The position of the ball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20D0B-885F-2315-1718-BB1E444D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2022 MSD </a:t>
            </a:r>
            <a:r>
              <a:rPr lang="en-GB" dirty="0" err="1"/>
              <a:t>AutoRef</a:t>
            </a:r>
            <a:r>
              <a:rPr lang="en-GB" dirty="0"/>
              <a:t>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47158-40B7-E80F-1650-24F2AA01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89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3132</TotalTime>
  <Words>2056</Words>
  <Application>Microsoft Office PowerPoint</Application>
  <PresentationFormat>On-screen Show (16:9)</PresentationFormat>
  <Paragraphs>412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Segoe UI</vt:lpstr>
      <vt:lpstr>Wingdings</vt:lpstr>
      <vt:lpstr>WordVisi_MSFontService</vt:lpstr>
      <vt:lpstr>Kantoorthema</vt:lpstr>
      <vt:lpstr>2022 AutoRef – Meeting III</vt:lpstr>
      <vt:lpstr>Summary</vt:lpstr>
      <vt:lpstr>Project Timeline</vt:lpstr>
      <vt:lpstr>Needs and Expectations</vt:lpstr>
      <vt:lpstr>External System and Enabling Systems</vt:lpstr>
      <vt:lpstr>Mission</vt:lpstr>
      <vt:lpstr>Functional Requirements</vt:lpstr>
      <vt:lpstr>Performance Requirements</vt:lpstr>
      <vt:lpstr>Main Requirement</vt:lpstr>
      <vt:lpstr>Feasibility Analysis</vt:lpstr>
      <vt:lpstr>Sensors Mounted on top of each player   </vt:lpstr>
      <vt:lpstr>Using Data Fusion for data collection </vt:lpstr>
      <vt:lpstr>Using Tech United Data as a Preliminary Data Source</vt:lpstr>
      <vt:lpstr>Feasibility Analysis</vt:lpstr>
      <vt:lpstr>Scope</vt:lpstr>
      <vt:lpstr>PowerPoint Presentation</vt:lpstr>
      <vt:lpstr>Questions</vt:lpstr>
      <vt:lpstr> </vt:lpstr>
      <vt:lpstr>General Requirements</vt:lpstr>
      <vt:lpstr>Detailed Requirements regarding Design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Fadel, Farah</cp:lastModifiedBy>
  <cp:revision>99</cp:revision>
  <dcterms:created xsi:type="dcterms:W3CDTF">2019-11-27T15:26:32Z</dcterms:created>
  <dcterms:modified xsi:type="dcterms:W3CDTF">2023-03-03T09:05:23Z</dcterms:modified>
</cp:coreProperties>
</file>